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tags/tag30.xml" ContentType="application/vnd.openxmlformats-officedocument.presentationml.tags+xml"/>
  <Override PartName="/ppt/notesSlides/notesSlide3.xml" ContentType="application/vnd.openxmlformats-officedocument.presentationml.notesSlide+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tags/tag31.xml" ContentType="application/vnd.openxmlformats-officedocument.presentationml.tags+xml"/>
  <Override PartName="/ppt/notesSlides/notesSlide4.xml" ContentType="application/vnd.openxmlformats-officedocument.presentationml.notesSlide+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tags/tag32.xml" ContentType="application/vnd.openxmlformats-officedocument.presentationml.tags+xml"/>
  <Override PartName="/ppt/notesSlides/notesSlide5.xml" ContentType="application/vnd.openxmlformats-officedocument.presentationml.notesSlide+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tags/tag33.xml" ContentType="application/vnd.openxmlformats-officedocument.presentationml.tags+xml"/>
  <Override PartName="/ppt/notesSlides/notesSlide6.xml" ContentType="application/vnd.openxmlformats-officedocument.presentationml.notesSlide+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tags/tag34.xml" ContentType="application/vnd.openxmlformats-officedocument.presentationml.tags+xml"/>
  <Override PartName="/ppt/notesSlides/notesSlide7.xml" ContentType="application/vnd.openxmlformats-officedocument.presentationml.notesSlide+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tags/tag35.xml" ContentType="application/vnd.openxmlformats-officedocument.presentationml.tags+xml"/>
  <Override PartName="/ppt/notesSlides/notesSlide8.xml" ContentType="application/vnd.openxmlformats-officedocument.presentationml.notesSlide+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tags/tag36.xml" ContentType="application/vnd.openxmlformats-officedocument.presentationml.tags+xml"/>
  <Override PartName="/ppt/notesSlides/notesSlide9.xml" ContentType="application/vnd.openxmlformats-officedocument.presentationml.notesSlide+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tags/tag37.xml" ContentType="application/vnd.openxmlformats-officedocument.presentationml.tags+xml"/>
  <Override PartName="/ppt/notesSlides/notesSlide10.xml" ContentType="application/vnd.openxmlformats-officedocument.presentationml.notesSlide+xml"/>
  <Override PartName="/ppt/charts/chart109.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0.xml" ContentType="application/vnd.openxmlformats-officedocument.drawingml.chart+xml"/>
  <Override PartName="/ppt/tags/tag38.xml" ContentType="application/vnd.openxmlformats-officedocument.presentationml.tags+xml"/>
  <Override PartName="/ppt/notesSlides/notesSlide11.xml" ContentType="application/vnd.openxmlformats-officedocument.presentationml.notesSlide+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tags/tag39.xml" ContentType="application/vnd.openxmlformats-officedocument.presentationml.tags+xml"/>
  <Override PartName="/ppt/notesSlides/notesSlide12.xml" ContentType="application/vnd.openxmlformats-officedocument.presentationml.notesSlide+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tags/tag40.xml" ContentType="application/vnd.openxmlformats-officedocument.presentationml.tags+xml"/>
  <Override PartName="/ppt/notesSlides/notesSlide13.xml" ContentType="application/vnd.openxmlformats-officedocument.presentationml.notesSlide+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tags/tag41.xml" ContentType="application/vnd.openxmlformats-officedocument.presentationml.tags+xml"/>
  <Override PartName="/ppt/notesSlides/notesSlide14.xml" ContentType="application/vnd.openxmlformats-officedocument.presentationml.notesSlide+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tags/tag42.xml" ContentType="application/vnd.openxmlformats-officedocument.presentationml.tags+xml"/>
  <Override PartName="/ppt/notesSlides/notesSlide15.xml" ContentType="application/vnd.openxmlformats-officedocument.presentationml.notesSlide+xml"/>
  <Override PartName="/ppt/charts/chart169.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0.xml" ContentType="application/vnd.openxmlformats-officedocument.drawingml.chart+xml"/>
  <Override PartName="/ppt/tags/tag43.xml" ContentType="application/vnd.openxmlformats-officedocument.presentationml.tags+xml"/>
  <Override PartName="/ppt/notesSlides/notesSlide16.xml" ContentType="application/vnd.openxmlformats-officedocument.presentationml.notesSlide+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tags/tag44.xml" ContentType="application/vnd.openxmlformats-officedocument.presentationml.tags+xml"/>
  <Override PartName="/ppt/notesSlides/notesSlide17.xml" ContentType="application/vnd.openxmlformats-officedocument.presentationml.notesSlide+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tags/tag45.xml" ContentType="application/vnd.openxmlformats-officedocument.presentationml.tags+xml"/>
  <Override PartName="/ppt/notesSlides/notesSlide18.xml" ContentType="application/vnd.openxmlformats-officedocument.presentationml.notesSlide+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tags/tag46.xml" ContentType="application/vnd.openxmlformats-officedocument.presentationml.tags+xml"/>
  <Override PartName="/ppt/notesSlides/notesSlide19.xml" ContentType="application/vnd.openxmlformats-officedocument.presentationml.notesSlide+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tags/tag47.xml" ContentType="application/vnd.openxmlformats-officedocument.presentationml.tags+xml"/>
  <Override PartName="/ppt/notesSlides/notesSlide20.xml" ContentType="application/vnd.openxmlformats-officedocument.presentationml.notesSlide+xml"/>
  <Override PartName="/ppt/charts/chart229.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0.xml" ContentType="application/vnd.openxmlformats-officedocument.drawingml.chart+xml"/>
  <Override PartName="/ppt/tags/tag48.xml" ContentType="application/vnd.openxmlformats-officedocument.presentationml.tags+xml"/>
  <Override PartName="/ppt/notesSlides/notesSlide21.xml" ContentType="application/vnd.openxmlformats-officedocument.presentationml.notesSlide+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tags/tag49.xml" ContentType="application/vnd.openxmlformats-officedocument.presentationml.tags+xml"/>
  <Override PartName="/ppt/notesSlides/notesSlide22.xml" ContentType="application/vnd.openxmlformats-officedocument.presentationml.notesSlide+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tags/tag50.xml" ContentType="application/vnd.openxmlformats-officedocument.presentationml.tags+xml"/>
  <Override PartName="/ppt/notesSlides/notesSlide23.xml" ContentType="application/vnd.openxmlformats-officedocument.presentationml.notesSlide+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tags/tag51.xml" ContentType="application/vnd.openxmlformats-officedocument.presentationml.tags+xml"/>
  <Override PartName="/ppt/notesSlides/notesSlide24.xml" ContentType="application/vnd.openxmlformats-officedocument.presentationml.notesSlide+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tags/tag52.xml" ContentType="application/vnd.openxmlformats-officedocument.presentationml.tags+xml"/>
  <Override PartName="/ppt/notesSlides/notesSlide25.xml" ContentType="application/vnd.openxmlformats-officedocument.presentationml.notesSlide+xml"/>
  <Override PartName="/ppt/charts/chart28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00.xml" ContentType="application/vnd.openxmlformats-officedocument.drawingml.chart+xml"/>
  <Override PartName="/ppt/tags/tag53.xml" ContentType="application/vnd.openxmlformats-officedocument.presentationml.tags+xml"/>
  <Override PartName="/ppt/notesSlides/notesSlide26.xml" ContentType="application/vnd.openxmlformats-officedocument.presentationml.notesSlide+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tags/tag54.xml" ContentType="application/vnd.openxmlformats-officedocument.presentationml.tags+xml"/>
  <Override PartName="/ppt/notesSlides/notesSlide27.xml" ContentType="application/vnd.openxmlformats-officedocument.presentationml.notesSlide+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tags/tag55.xml" ContentType="application/vnd.openxmlformats-officedocument.presentationml.tags+xml"/>
  <Override PartName="/ppt/notesSlides/notesSlide28.xml" ContentType="application/vnd.openxmlformats-officedocument.presentationml.notesSlide+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tags/tag56.xml" ContentType="application/vnd.openxmlformats-officedocument.presentationml.tags+xml"/>
  <Override PartName="/ppt/notesSlides/notesSlide29.xml" ContentType="application/vnd.openxmlformats-officedocument.presentationml.notesSlide+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tags/tag57.xml" ContentType="application/vnd.openxmlformats-officedocument.presentationml.tags+xml"/>
  <Override PartName="/ppt/notesSlides/notesSlide30.xml" ContentType="application/vnd.openxmlformats-officedocument.presentationml.notesSlide+xml"/>
  <Override PartName="/ppt/charts/chart349.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0.xml" ContentType="application/vnd.openxmlformats-officedocument.drawingml.chart+xml"/>
  <Override PartName="/ppt/tags/tag58.xml" ContentType="application/vnd.openxmlformats-officedocument.presentationml.tags+xml"/>
  <Override PartName="/ppt/notesSlides/notesSlide31.xml" ContentType="application/vnd.openxmlformats-officedocument.presentationml.notesSlide+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tags/tag59.xml" ContentType="application/vnd.openxmlformats-officedocument.presentationml.tags+xml"/>
  <Override PartName="/ppt/notesSlides/notesSlide32.xml" ContentType="application/vnd.openxmlformats-officedocument.presentationml.notesSlide+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tags/tag60.xml" ContentType="application/vnd.openxmlformats-officedocument.presentationml.tags+xml"/>
  <Override PartName="/ppt/notesSlides/notesSlide33.xml" ContentType="application/vnd.openxmlformats-officedocument.presentationml.notesSlide+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tags/tag61.xml" ContentType="application/vnd.openxmlformats-officedocument.presentationml.tags+xml"/>
  <Override PartName="/ppt/notesSlides/notesSlide34.xml" ContentType="application/vnd.openxmlformats-officedocument.presentationml.notesSlide+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tags/tag62.xml" ContentType="application/vnd.openxmlformats-officedocument.presentationml.tags+xml"/>
  <Override PartName="/ppt/notesSlides/notesSlide35.xml" ContentType="application/vnd.openxmlformats-officedocument.presentationml.notesSlide+xml"/>
  <Override PartName="/ppt/charts/chart409.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0.xml" ContentType="application/vnd.openxmlformats-officedocument.drawingml.chart+xml"/>
  <Override PartName="/ppt/tags/tag63.xml" ContentType="application/vnd.openxmlformats-officedocument.presentationml.tags+xml"/>
  <Override PartName="/ppt/notesSlides/notesSlide36.xml" ContentType="application/vnd.openxmlformats-officedocument.presentationml.notesSlide+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tags/tag64.xml" ContentType="application/vnd.openxmlformats-officedocument.presentationml.tags+xml"/>
  <Override PartName="/ppt/notesSlides/notesSlide37.xml" ContentType="application/vnd.openxmlformats-officedocument.presentationml.notesSlide+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tags/tag65.xml" ContentType="application/vnd.openxmlformats-officedocument.presentationml.tags+xml"/>
  <Override PartName="/ppt/notesSlides/notesSlide38.xml" ContentType="application/vnd.openxmlformats-officedocument.presentationml.notesSlide+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tags/tag66.xml" ContentType="application/vnd.openxmlformats-officedocument.presentationml.tags+xml"/>
  <Override PartName="/ppt/notesSlides/notesSlide39.xml" ContentType="application/vnd.openxmlformats-officedocument.presentationml.notesSlide+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tags/tag67.xml" ContentType="application/vnd.openxmlformats-officedocument.presentationml.tags+xml"/>
  <Override PartName="/ppt/notesSlides/notesSlide40.xml" ContentType="application/vnd.openxmlformats-officedocument.presentationml.notesSlide+xml"/>
  <Override PartName="/ppt/charts/chart469.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0.xml" ContentType="application/vnd.openxmlformats-officedocument.drawingml.chart+xml"/>
  <Override PartName="/ppt/tags/tag68.xml" ContentType="application/vnd.openxmlformats-officedocument.presentationml.tags+xml"/>
  <Override PartName="/ppt/notesSlides/notesSlide41.xml" ContentType="application/vnd.openxmlformats-officedocument.presentationml.notesSlide+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tags/tag69.xml" ContentType="application/vnd.openxmlformats-officedocument.presentationml.tags+xml"/>
  <Override PartName="/ppt/notesSlides/notesSlide42.xml" ContentType="application/vnd.openxmlformats-officedocument.presentationml.notesSlide+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tags/tag70.xml" ContentType="application/vnd.openxmlformats-officedocument.presentationml.tags+xml"/>
  <Override PartName="/ppt/notesSlides/notesSlide43.xml" ContentType="application/vnd.openxmlformats-officedocument.presentationml.notesSlide+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tags/tag71.xml" ContentType="application/vnd.openxmlformats-officedocument.presentationml.tags+xml"/>
  <Override PartName="/ppt/notesSlides/notesSlide44.xml" ContentType="application/vnd.openxmlformats-officedocument.presentationml.notesSlide+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tags/tag72.xml" ContentType="application/vnd.openxmlformats-officedocument.presentationml.tags+xml"/>
  <Override PartName="/ppt/notesSlides/notesSlide45.xml" ContentType="application/vnd.openxmlformats-officedocument.presentationml.notesSlide+xml"/>
  <Override PartName="/ppt/charts/chart529.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0.xml" ContentType="application/vnd.openxmlformats-officedocument.drawingml.chart+xml"/>
  <Override PartName="/ppt/tags/tag73.xml" ContentType="application/vnd.openxmlformats-officedocument.presentationml.tags+xml"/>
  <Override PartName="/ppt/notesSlides/notesSlide46.xml" ContentType="application/vnd.openxmlformats-officedocument.presentationml.notesSlide+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tags/tag74.xml" ContentType="application/vnd.openxmlformats-officedocument.presentationml.tags+xml"/>
  <Override PartName="/ppt/notesSlides/notesSlide47.xml" ContentType="application/vnd.openxmlformats-officedocument.presentationml.notesSlide+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tags/tag75.xml" ContentType="application/vnd.openxmlformats-officedocument.presentationml.tags+xml"/>
  <Override PartName="/ppt/notesSlides/notesSlide48.xml" ContentType="application/vnd.openxmlformats-officedocument.presentationml.notesSlide+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3"/>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E208898A-C382-4E94-985E-C2D851C9E889}">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47" d="100"/>
          <a:sy n="47" d="100"/>
        </p:scale>
        <p:origin x="48" y="570"/>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8/10/relationships/authors" Targe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08/09/2025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9/8/2025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chart" Target="../charts/chart3.xml"/><Relationship Id="rId13" Type="http://schemas.openxmlformats.org/officeDocument/2006/relationships/chart" Target="../charts/chart8.xml"/><Relationship Id="rId3" Type="http://schemas.openxmlformats.org/officeDocument/2006/relationships/notesSlide" Target="../notesSlides/notesSlide1.xml"/><Relationship Id="rId7" Type="http://schemas.openxmlformats.org/officeDocument/2006/relationships/chart" Target="../charts/chart2.xml"/><Relationship Id="rId12" Type="http://schemas.openxmlformats.org/officeDocument/2006/relationships/chart" Target="../charts/chart7.xml"/><Relationship Id="rId17" Type="http://schemas.openxmlformats.org/officeDocument/2006/relationships/chart" Target="../charts/chart12.xml"/><Relationship Id="rId2" Type="http://schemas.openxmlformats.org/officeDocument/2006/relationships/slideLayout" Target="../slideLayouts/slideLayout7.xml"/><Relationship Id="rId16" Type="http://schemas.openxmlformats.org/officeDocument/2006/relationships/chart" Target="../charts/chart11.xml"/><Relationship Id="rId1" Type="http://schemas.openxmlformats.org/officeDocument/2006/relationships/tags" Target="../tags/tag28.xml"/><Relationship Id="rId6" Type="http://schemas.openxmlformats.org/officeDocument/2006/relationships/chart" Target="../charts/chart1.xml"/><Relationship Id="rId11" Type="http://schemas.openxmlformats.org/officeDocument/2006/relationships/chart" Target="../charts/chart6.xml"/><Relationship Id="rId5" Type="http://schemas.openxmlformats.org/officeDocument/2006/relationships/image" Target="../media/image28.emf"/><Relationship Id="rId15" Type="http://schemas.openxmlformats.org/officeDocument/2006/relationships/chart" Target="../charts/chart10.xml"/><Relationship Id="rId10" Type="http://schemas.openxmlformats.org/officeDocument/2006/relationships/chart" Target="../charts/chart5.xml"/><Relationship Id="rId4" Type="http://schemas.openxmlformats.org/officeDocument/2006/relationships/oleObject" Target="../embeddings/oleObject27.bin"/><Relationship Id="rId9" Type="http://schemas.openxmlformats.org/officeDocument/2006/relationships/chart" Target="../charts/chart4.xml"/><Relationship Id="rId14" Type="http://schemas.openxmlformats.org/officeDocument/2006/relationships/chart" Target="../charts/chart9.xml"/></Relationships>
</file>

<file path=ppt/slides/_rels/slide10.xml.rels><?xml version="1.0" encoding="UTF-8" standalone="yes"?>
<Relationships xmlns="http://schemas.openxmlformats.org/package/2006/relationships"><Relationship Id="rId8" Type="http://schemas.openxmlformats.org/officeDocument/2006/relationships/chart" Target="../charts/chart111.xml"/><Relationship Id="rId13" Type="http://schemas.openxmlformats.org/officeDocument/2006/relationships/chart" Target="../charts/chart116.xml"/><Relationship Id="rId3" Type="http://schemas.openxmlformats.org/officeDocument/2006/relationships/notesSlide" Target="../notesSlides/notesSlide10.xml"/><Relationship Id="rId7" Type="http://schemas.openxmlformats.org/officeDocument/2006/relationships/chart" Target="../charts/chart110.xml"/><Relationship Id="rId12" Type="http://schemas.openxmlformats.org/officeDocument/2006/relationships/chart" Target="../charts/chart115.xml"/><Relationship Id="rId17" Type="http://schemas.openxmlformats.org/officeDocument/2006/relationships/chart" Target="../charts/chart120.xml"/><Relationship Id="rId2" Type="http://schemas.openxmlformats.org/officeDocument/2006/relationships/slideLayout" Target="../slideLayouts/slideLayout7.xml"/><Relationship Id="rId16" Type="http://schemas.openxmlformats.org/officeDocument/2006/relationships/chart" Target="../charts/chart119.xml"/><Relationship Id="rId1" Type="http://schemas.openxmlformats.org/officeDocument/2006/relationships/tags" Target="../tags/tag37.xml"/><Relationship Id="rId6" Type="http://schemas.openxmlformats.org/officeDocument/2006/relationships/chart" Target="../charts/chart109.xml"/><Relationship Id="rId11" Type="http://schemas.openxmlformats.org/officeDocument/2006/relationships/chart" Target="../charts/chart114.xml"/><Relationship Id="rId5" Type="http://schemas.openxmlformats.org/officeDocument/2006/relationships/image" Target="../media/image28.emf"/><Relationship Id="rId15" Type="http://schemas.openxmlformats.org/officeDocument/2006/relationships/chart" Target="../charts/chart118.xml"/><Relationship Id="rId10" Type="http://schemas.openxmlformats.org/officeDocument/2006/relationships/chart" Target="../charts/chart113.xml"/><Relationship Id="rId4" Type="http://schemas.openxmlformats.org/officeDocument/2006/relationships/oleObject" Target="../embeddings/oleObject27.bin"/><Relationship Id="rId9" Type="http://schemas.openxmlformats.org/officeDocument/2006/relationships/chart" Target="../charts/chart112.xml"/><Relationship Id="rId14" Type="http://schemas.openxmlformats.org/officeDocument/2006/relationships/chart" Target="../charts/chart117.xml"/></Relationships>
</file>

<file path=ppt/slides/_rels/slide11.xml.rels><?xml version="1.0" encoding="UTF-8" standalone="yes"?>
<Relationships xmlns="http://schemas.openxmlformats.org/package/2006/relationships"><Relationship Id="rId8" Type="http://schemas.openxmlformats.org/officeDocument/2006/relationships/chart" Target="../charts/chart123.xml"/><Relationship Id="rId13" Type="http://schemas.openxmlformats.org/officeDocument/2006/relationships/chart" Target="../charts/chart128.xml"/><Relationship Id="rId3" Type="http://schemas.openxmlformats.org/officeDocument/2006/relationships/notesSlide" Target="../notesSlides/notesSlide11.xml"/><Relationship Id="rId7" Type="http://schemas.openxmlformats.org/officeDocument/2006/relationships/chart" Target="../charts/chart122.xml"/><Relationship Id="rId12" Type="http://schemas.openxmlformats.org/officeDocument/2006/relationships/chart" Target="../charts/chart127.xml"/><Relationship Id="rId17" Type="http://schemas.openxmlformats.org/officeDocument/2006/relationships/chart" Target="../charts/chart132.xml"/><Relationship Id="rId2" Type="http://schemas.openxmlformats.org/officeDocument/2006/relationships/slideLayout" Target="../slideLayouts/slideLayout7.xml"/><Relationship Id="rId16" Type="http://schemas.openxmlformats.org/officeDocument/2006/relationships/chart" Target="../charts/chart131.xml"/><Relationship Id="rId1" Type="http://schemas.openxmlformats.org/officeDocument/2006/relationships/tags" Target="../tags/tag38.xml"/><Relationship Id="rId6" Type="http://schemas.openxmlformats.org/officeDocument/2006/relationships/chart" Target="../charts/chart121.xml"/><Relationship Id="rId11" Type="http://schemas.openxmlformats.org/officeDocument/2006/relationships/chart" Target="../charts/chart126.xml"/><Relationship Id="rId5" Type="http://schemas.openxmlformats.org/officeDocument/2006/relationships/image" Target="../media/image28.emf"/><Relationship Id="rId15" Type="http://schemas.openxmlformats.org/officeDocument/2006/relationships/chart" Target="../charts/chart130.xml"/><Relationship Id="rId10" Type="http://schemas.openxmlformats.org/officeDocument/2006/relationships/chart" Target="../charts/chart125.xml"/><Relationship Id="rId4" Type="http://schemas.openxmlformats.org/officeDocument/2006/relationships/oleObject" Target="../embeddings/oleObject27.bin"/><Relationship Id="rId9" Type="http://schemas.openxmlformats.org/officeDocument/2006/relationships/chart" Target="../charts/chart124.xml"/><Relationship Id="rId14" Type="http://schemas.openxmlformats.org/officeDocument/2006/relationships/chart" Target="../charts/chart129.xml"/></Relationships>
</file>

<file path=ppt/slides/_rels/slide12.xml.rels><?xml version="1.0" encoding="UTF-8" standalone="yes"?>
<Relationships xmlns="http://schemas.openxmlformats.org/package/2006/relationships"><Relationship Id="rId8" Type="http://schemas.openxmlformats.org/officeDocument/2006/relationships/chart" Target="../charts/chart135.xml"/><Relationship Id="rId13" Type="http://schemas.openxmlformats.org/officeDocument/2006/relationships/chart" Target="../charts/chart140.xml"/><Relationship Id="rId3" Type="http://schemas.openxmlformats.org/officeDocument/2006/relationships/notesSlide" Target="../notesSlides/notesSlide12.xml"/><Relationship Id="rId7" Type="http://schemas.openxmlformats.org/officeDocument/2006/relationships/chart" Target="../charts/chart134.xml"/><Relationship Id="rId12" Type="http://schemas.openxmlformats.org/officeDocument/2006/relationships/chart" Target="../charts/chart139.xml"/><Relationship Id="rId17" Type="http://schemas.openxmlformats.org/officeDocument/2006/relationships/chart" Target="../charts/chart144.xml"/><Relationship Id="rId2" Type="http://schemas.openxmlformats.org/officeDocument/2006/relationships/slideLayout" Target="../slideLayouts/slideLayout7.xml"/><Relationship Id="rId16" Type="http://schemas.openxmlformats.org/officeDocument/2006/relationships/chart" Target="../charts/chart143.xml"/><Relationship Id="rId1" Type="http://schemas.openxmlformats.org/officeDocument/2006/relationships/tags" Target="../tags/tag39.xml"/><Relationship Id="rId6" Type="http://schemas.openxmlformats.org/officeDocument/2006/relationships/chart" Target="../charts/chart133.xml"/><Relationship Id="rId11" Type="http://schemas.openxmlformats.org/officeDocument/2006/relationships/chart" Target="../charts/chart138.xml"/><Relationship Id="rId5" Type="http://schemas.openxmlformats.org/officeDocument/2006/relationships/image" Target="../media/image28.emf"/><Relationship Id="rId15" Type="http://schemas.openxmlformats.org/officeDocument/2006/relationships/chart" Target="../charts/chart142.xml"/><Relationship Id="rId10" Type="http://schemas.openxmlformats.org/officeDocument/2006/relationships/chart" Target="../charts/chart137.xml"/><Relationship Id="rId4" Type="http://schemas.openxmlformats.org/officeDocument/2006/relationships/oleObject" Target="../embeddings/oleObject27.bin"/><Relationship Id="rId9" Type="http://schemas.openxmlformats.org/officeDocument/2006/relationships/chart" Target="../charts/chart136.xml"/><Relationship Id="rId14" Type="http://schemas.openxmlformats.org/officeDocument/2006/relationships/chart" Target="../charts/chart141.xml"/></Relationships>
</file>

<file path=ppt/slides/_rels/slide13.xml.rels><?xml version="1.0" encoding="UTF-8" standalone="yes"?>
<Relationships xmlns="http://schemas.openxmlformats.org/package/2006/relationships"><Relationship Id="rId8" Type="http://schemas.openxmlformats.org/officeDocument/2006/relationships/chart" Target="../charts/chart147.xml"/><Relationship Id="rId13" Type="http://schemas.openxmlformats.org/officeDocument/2006/relationships/chart" Target="../charts/chart152.xml"/><Relationship Id="rId3" Type="http://schemas.openxmlformats.org/officeDocument/2006/relationships/notesSlide" Target="../notesSlides/notesSlide13.xml"/><Relationship Id="rId7" Type="http://schemas.openxmlformats.org/officeDocument/2006/relationships/chart" Target="../charts/chart146.xml"/><Relationship Id="rId12" Type="http://schemas.openxmlformats.org/officeDocument/2006/relationships/chart" Target="../charts/chart151.xml"/><Relationship Id="rId17" Type="http://schemas.openxmlformats.org/officeDocument/2006/relationships/chart" Target="../charts/chart156.xml"/><Relationship Id="rId2" Type="http://schemas.openxmlformats.org/officeDocument/2006/relationships/slideLayout" Target="../slideLayouts/slideLayout7.xml"/><Relationship Id="rId16" Type="http://schemas.openxmlformats.org/officeDocument/2006/relationships/chart" Target="../charts/chart155.xml"/><Relationship Id="rId1" Type="http://schemas.openxmlformats.org/officeDocument/2006/relationships/tags" Target="../tags/tag40.xml"/><Relationship Id="rId6" Type="http://schemas.openxmlformats.org/officeDocument/2006/relationships/chart" Target="../charts/chart145.xml"/><Relationship Id="rId11" Type="http://schemas.openxmlformats.org/officeDocument/2006/relationships/chart" Target="../charts/chart150.xml"/><Relationship Id="rId5" Type="http://schemas.openxmlformats.org/officeDocument/2006/relationships/image" Target="../media/image28.emf"/><Relationship Id="rId15" Type="http://schemas.openxmlformats.org/officeDocument/2006/relationships/chart" Target="../charts/chart154.xml"/><Relationship Id="rId10" Type="http://schemas.openxmlformats.org/officeDocument/2006/relationships/chart" Target="../charts/chart149.xml"/><Relationship Id="rId4" Type="http://schemas.openxmlformats.org/officeDocument/2006/relationships/oleObject" Target="../embeddings/oleObject27.bin"/><Relationship Id="rId9" Type="http://schemas.openxmlformats.org/officeDocument/2006/relationships/chart" Target="../charts/chart148.xml"/><Relationship Id="rId14" Type="http://schemas.openxmlformats.org/officeDocument/2006/relationships/chart" Target="../charts/chart153.xml"/></Relationships>
</file>

<file path=ppt/slides/_rels/slide14.xml.rels><?xml version="1.0" encoding="UTF-8" standalone="yes"?>
<Relationships xmlns="http://schemas.openxmlformats.org/package/2006/relationships"><Relationship Id="rId8" Type="http://schemas.openxmlformats.org/officeDocument/2006/relationships/chart" Target="../charts/chart159.xml"/><Relationship Id="rId13" Type="http://schemas.openxmlformats.org/officeDocument/2006/relationships/chart" Target="../charts/chart164.xml"/><Relationship Id="rId3" Type="http://schemas.openxmlformats.org/officeDocument/2006/relationships/notesSlide" Target="../notesSlides/notesSlide14.xml"/><Relationship Id="rId7" Type="http://schemas.openxmlformats.org/officeDocument/2006/relationships/chart" Target="../charts/chart158.xml"/><Relationship Id="rId12" Type="http://schemas.openxmlformats.org/officeDocument/2006/relationships/chart" Target="../charts/chart163.xml"/><Relationship Id="rId17" Type="http://schemas.openxmlformats.org/officeDocument/2006/relationships/chart" Target="../charts/chart168.xml"/><Relationship Id="rId2" Type="http://schemas.openxmlformats.org/officeDocument/2006/relationships/slideLayout" Target="../slideLayouts/slideLayout7.xml"/><Relationship Id="rId16" Type="http://schemas.openxmlformats.org/officeDocument/2006/relationships/chart" Target="../charts/chart167.xml"/><Relationship Id="rId1" Type="http://schemas.openxmlformats.org/officeDocument/2006/relationships/tags" Target="../tags/tag41.xml"/><Relationship Id="rId6" Type="http://schemas.openxmlformats.org/officeDocument/2006/relationships/chart" Target="../charts/chart157.xml"/><Relationship Id="rId11" Type="http://schemas.openxmlformats.org/officeDocument/2006/relationships/chart" Target="../charts/chart162.xml"/><Relationship Id="rId5" Type="http://schemas.openxmlformats.org/officeDocument/2006/relationships/image" Target="../media/image28.emf"/><Relationship Id="rId15" Type="http://schemas.openxmlformats.org/officeDocument/2006/relationships/chart" Target="../charts/chart166.xml"/><Relationship Id="rId10" Type="http://schemas.openxmlformats.org/officeDocument/2006/relationships/chart" Target="../charts/chart161.xml"/><Relationship Id="rId4" Type="http://schemas.openxmlformats.org/officeDocument/2006/relationships/oleObject" Target="../embeddings/oleObject27.bin"/><Relationship Id="rId9" Type="http://schemas.openxmlformats.org/officeDocument/2006/relationships/chart" Target="../charts/chart160.xml"/><Relationship Id="rId14" Type="http://schemas.openxmlformats.org/officeDocument/2006/relationships/chart" Target="../charts/chart165.xml"/></Relationships>
</file>

<file path=ppt/slides/_rels/slide15.xml.rels><?xml version="1.0" encoding="UTF-8" standalone="yes"?>
<Relationships xmlns="http://schemas.openxmlformats.org/package/2006/relationships"><Relationship Id="rId8" Type="http://schemas.openxmlformats.org/officeDocument/2006/relationships/chart" Target="../charts/chart171.xml"/><Relationship Id="rId13" Type="http://schemas.openxmlformats.org/officeDocument/2006/relationships/chart" Target="../charts/chart176.xml"/><Relationship Id="rId3" Type="http://schemas.openxmlformats.org/officeDocument/2006/relationships/notesSlide" Target="../notesSlides/notesSlide15.xml"/><Relationship Id="rId7" Type="http://schemas.openxmlformats.org/officeDocument/2006/relationships/chart" Target="../charts/chart170.xml"/><Relationship Id="rId12" Type="http://schemas.openxmlformats.org/officeDocument/2006/relationships/chart" Target="../charts/chart175.xml"/><Relationship Id="rId17" Type="http://schemas.openxmlformats.org/officeDocument/2006/relationships/chart" Target="../charts/chart180.xml"/><Relationship Id="rId2" Type="http://schemas.openxmlformats.org/officeDocument/2006/relationships/slideLayout" Target="../slideLayouts/slideLayout7.xml"/><Relationship Id="rId16" Type="http://schemas.openxmlformats.org/officeDocument/2006/relationships/chart" Target="../charts/chart179.xml"/><Relationship Id="rId1" Type="http://schemas.openxmlformats.org/officeDocument/2006/relationships/tags" Target="../tags/tag42.xml"/><Relationship Id="rId6" Type="http://schemas.openxmlformats.org/officeDocument/2006/relationships/chart" Target="../charts/chart169.xml"/><Relationship Id="rId11" Type="http://schemas.openxmlformats.org/officeDocument/2006/relationships/chart" Target="../charts/chart174.xml"/><Relationship Id="rId5" Type="http://schemas.openxmlformats.org/officeDocument/2006/relationships/image" Target="../media/image28.emf"/><Relationship Id="rId15" Type="http://schemas.openxmlformats.org/officeDocument/2006/relationships/chart" Target="../charts/chart178.xml"/><Relationship Id="rId10" Type="http://schemas.openxmlformats.org/officeDocument/2006/relationships/chart" Target="../charts/chart173.xml"/><Relationship Id="rId4" Type="http://schemas.openxmlformats.org/officeDocument/2006/relationships/oleObject" Target="../embeddings/oleObject27.bin"/><Relationship Id="rId9" Type="http://schemas.openxmlformats.org/officeDocument/2006/relationships/chart" Target="../charts/chart172.xml"/><Relationship Id="rId14" Type="http://schemas.openxmlformats.org/officeDocument/2006/relationships/chart" Target="../charts/chart177.xml"/></Relationships>
</file>

<file path=ppt/slides/_rels/slide16.xml.rels><?xml version="1.0" encoding="UTF-8" standalone="yes"?>
<Relationships xmlns="http://schemas.openxmlformats.org/package/2006/relationships"><Relationship Id="rId8" Type="http://schemas.openxmlformats.org/officeDocument/2006/relationships/chart" Target="../charts/chart183.xml"/><Relationship Id="rId13" Type="http://schemas.openxmlformats.org/officeDocument/2006/relationships/chart" Target="../charts/chart188.xml"/><Relationship Id="rId3" Type="http://schemas.openxmlformats.org/officeDocument/2006/relationships/notesSlide" Target="../notesSlides/notesSlide16.xml"/><Relationship Id="rId7" Type="http://schemas.openxmlformats.org/officeDocument/2006/relationships/chart" Target="../charts/chart182.xml"/><Relationship Id="rId12" Type="http://schemas.openxmlformats.org/officeDocument/2006/relationships/chart" Target="../charts/chart187.xml"/><Relationship Id="rId17" Type="http://schemas.openxmlformats.org/officeDocument/2006/relationships/chart" Target="../charts/chart192.xml"/><Relationship Id="rId2" Type="http://schemas.openxmlformats.org/officeDocument/2006/relationships/slideLayout" Target="../slideLayouts/slideLayout7.xml"/><Relationship Id="rId16" Type="http://schemas.openxmlformats.org/officeDocument/2006/relationships/chart" Target="../charts/chart191.xml"/><Relationship Id="rId1" Type="http://schemas.openxmlformats.org/officeDocument/2006/relationships/tags" Target="../tags/tag43.xml"/><Relationship Id="rId6" Type="http://schemas.openxmlformats.org/officeDocument/2006/relationships/chart" Target="../charts/chart181.xml"/><Relationship Id="rId11" Type="http://schemas.openxmlformats.org/officeDocument/2006/relationships/chart" Target="../charts/chart186.xml"/><Relationship Id="rId5" Type="http://schemas.openxmlformats.org/officeDocument/2006/relationships/image" Target="../media/image28.emf"/><Relationship Id="rId15" Type="http://schemas.openxmlformats.org/officeDocument/2006/relationships/chart" Target="../charts/chart190.xml"/><Relationship Id="rId10" Type="http://schemas.openxmlformats.org/officeDocument/2006/relationships/chart" Target="../charts/chart185.xml"/><Relationship Id="rId4" Type="http://schemas.openxmlformats.org/officeDocument/2006/relationships/oleObject" Target="../embeddings/oleObject27.bin"/><Relationship Id="rId9" Type="http://schemas.openxmlformats.org/officeDocument/2006/relationships/chart" Target="../charts/chart184.xml"/><Relationship Id="rId14" Type="http://schemas.openxmlformats.org/officeDocument/2006/relationships/chart" Target="../charts/chart189.xml"/></Relationships>
</file>

<file path=ppt/slides/_rels/slide17.xml.rels><?xml version="1.0" encoding="UTF-8" standalone="yes"?>
<Relationships xmlns="http://schemas.openxmlformats.org/package/2006/relationships"><Relationship Id="rId8" Type="http://schemas.openxmlformats.org/officeDocument/2006/relationships/chart" Target="../charts/chart195.xml"/><Relationship Id="rId13" Type="http://schemas.openxmlformats.org/officeDocument/2006/relationships/chart" Target="../charts/chart200.xml"/><Relationship Id="rId3" Type="http://schemas.openxmlformats.org/officeDocument/2006/relationships/notesSlide" Target="../notesSlides/notesSlide17.xml"/><Relationship Id="rId7" Type="http://schemas.openxmlformats.org/officeDocument/2006/relationships/chart" Target="../charts/chart194.xml"/><Relationship Id="rId12" Type="http://schemas.openxmlformats.org/officeDocument/2006/relationships/chart" Target="../charts/chart199.xml"/><Relationship Id="rId17" Type="http://schemas.openxmlformats.org/officeDocument/2006/relationships/chart" Target="../charts/chart204.xml"/><Relationship Id="rId2" Type="http://schemas.openxmlformats.org/officeDocument/2006/relationships/slideLayout" Target="../slideLayouts/slideLayout7.xml"/><Relationship Id="rId16" Type="http://schemas.openxmlformats.org/officeDocument/2006/relationships/chart" Target="../charts/chart203.xml"/><Relationship Id="rId1" Type="http://schemas.openxmlformats.org/officeDocument/2006/relationships/tags" Target="../tags/tag44.xml"/><Relationship Id="rId6" Type="http://schemas.openxmlformats.org/officeDocument/2006/relationships/chart" Target="../charts/chart193.xml"/><Relationship Id="rId11" Type="http://schemas.openxmlformats.org/officeDocument/2006/relationships/chart" Target="../charts/chart198.xml"/><Relationship Id="rId5" Type="http://schemas.openxmlformats.org/officeDocument/2006/relationships/image" Target="../media/image28.emf"/><Relationship Id="rId15" Type="http://schemas.openxmlformats.org/officeDocument/2006/relationships/chart" Target="../charts/chart202.xml"/><Relationship Id="rId10" Type="http://schemas.openxmlformats.org/officeDocument/2006/relationships/chart" Target="../charts/chart197.xml"/><Relationship Id="rId4" Type="http://schemas.openxmlformats.org/officeDocument/2006/relationships/oleObject" Target="../embeddings/oleObject27.bin"/><Relationship Id="rId9" Type="http://schemas.openxmlformats.org/officeDocument/2006/relationships/chart" Target="../charts/chart196.xml"/><Relationship Id="rId14" Type="http://schemas.openxmlformats.org/officeDocument/2006/relationships/chart" Target="../charts/chart201.xml"/></Relationships>
</file>

<file path=ppt/slides/_rels/slide18.xml.rels><?xml version="1.0" encoding="UTF-8" standalone="yes"?>
<Relationships xmlns="http://schemas.openxmlformats.org/package/2006/relationships"><Relationship Id="rId8" Type="http://schemas.openxmlformats.org/officeDocument/2006/relationships/chart" Target="../charts/chart207.xml"/><Relationship Id="rId13" Type="http://schemas.openxmlformats.org/officeDocument/2006/relationships/chart" Target="../charts/chart212.xml"/><Relationship Id="rId3" Type="http://schemas.openxmlformats.org/officeDocument/2006/relationships/notesSlide" Target="../notesSlides/notesSlide18.xml"/><Relationship Id="rId7" Type="http://schemas.openxmlformats.org/officeDocument/2006/relationships/chart" Target="../charts/chart206.xml"/><Relationship Id="rId12" Type="http://schemas.openxmlformats.org/officeDocument/2006/relationships/chart" Target="../charts/chart211.xml"/><Relationship Id="rId17" Type="http://schemas.openxmlformats.org/officeDocument/2006/relationships/chart" Target="../charts/chart216.xml"/><Relationship Id="rId2" Type="http://schemas.openxmlformats.org/officeDocument/2006/relationships/slideLayout" Target="../slideLayouts/slideLayout7.xml"/><Relationship Id="rId16" Type="http://schemas.openxmlformats.org/officeDocument/2006/relationships/chart" Target="../charts/chart215.xml"/><Relationship Id="rId1" Type="http://schemas.openxmlformats.org/officeDocument/2006/relationships/tags" Target="../tags/tag45.xml"/><Relationship Id="rId6" Type="http://schemas.openxmlformats.org/officeDocument/2006/relationships/chart" Target="../charts/chart205.xml"/><Relationship Id="rId11" Type="http://schemas.openxmlformats.org/officeDocument/2006/relationships/chart" Target="../charts/chart210.xml"/><Relationship Id="rId5" Type="http://schemas.openxmlformats.org/officeDocument/2006/relationships/image" Target="../media/image28.emf"/><Relationship Id="rId15" Type="http://schemas.openxmlformats.org/officeDocument/2006/relationships/chart" Target="../charts/chart214.xml"/><Relationship Id="rId10" Type="http://schemas.openxmlformats.org/officeDocument/2006/relationships/chart" Target="../charts/chart209.xml"/><Relationship Id="rId4" Type="http://schemas.openxmlformats.org/officeDocument/2006/relationships/oleObject" Target="../embeddings/oleObject27.bin"/><Relationship Id="rId9" Type="http://schemas.openxmlformats.org/officeDocument/2006/relationships/chart" Target="../charts/chart208.xml"/><Relationship Id="rId14" Type="http://schemas.openxmlformats.org/officeDocument/2006/relationships/chart" Target="../charts/chart213.xml"/></Relationships>
</file>

<file path=ppt/slides/_rels/slide19.xml.rels><?xml version="1.0" encoding="UTF-8" standalone="yes"?>
<Relationships xmlns="http://schemas.openxmlformats.org/package/2006/relationships"><Relationship Id="rId8" Type="http://schemas.openxmlformats.org/officeDocument/2006/relationships/chart" Target="../charts/chart219.xml"/><Relationship Id="rId13" Type="http://schemas.openxmlformats.org/officeDocument/2006/relationships/chart" Target="../charts/chart224.xml"/><Relationship Id="rId3" Type="http://schemas.openxmlformats.org/officeDocument/2006/relationships/notesSlide" Target="../notesSlides/notesSlide19.xml"/><Relationship Id="rId7" Type="http://schemas.openxmlformats.org/officeDocument/2006/relationships/chart" Target="../charts/chart218.xml"/><Relationship Id="rId12" Type="http://schemas.openxmlformats.org/officeDocument/2006/relationships/chart" Target="../charts/chart223.xml"/><Relationship Id="rId17" Type="http://schemas.openxmlformats.org/officeDocument/2006/relationships/chart" Target="../charts/chart228.xml"/><Relationship Id="rId2" Type="http://schemas.openxmlformats.org/officeDocument/2006/relationships/slideLayout" Target="../slideLayouts/slideLayout7.xml"/><Relationship Id="rId16" Type="http://schemas.openxmlformats.org/officeDocument/2006/relationships/chart" Target="../charts/chart227.xml"/><Relationship Id="rId1" Type="http://schemas.openxmlformats.org/officeDocument/2006/relationships/tags" Target="../tags/tag46.xml"/><Relationship Id="rId6" Type="http://schemas.openxmlformats.org/officeDocument/2006/relationships/chart" Target="../charts/chart217.xml"/><Relationship Id="rId11" Type="http://schemas.openxmlformats.org/officeDocument/2006/relationships/chart" Target="../charts/chart222.xml"/><Relationship Id="rId5" Type="http://schemas.openxmlformats.org/officeDocument/2006/relationships/image" Target="../media/image28.emf"/><Relationship Id="rId15" Type="http://schemas.openxmlformats.org/officeDocument/2006/relationships/chart" Target="../charts/chart226.xml"/><Relationship Id="rId10" Type="http://schemas.openxmlformats.org/officeDocument/2006/relationships/chart" Target="../charts/chart221.xml"/><Relationship Id="rId4" Type="http://schemas.openxmlformats.org/officeDocument/2006/relationships/oleObject" Target="../embeddings/oleObject27.bin"/><Relationship Id="rId9" Type="http://schemas.openxmlformats.org/officeDocument/2006/relationships/chart" Target="../charts/chart220.xml"/><Relationship Id="rId14" Type="http://schemas.openxmlformats.org/officeDocument/2006/relationships/chart" Target="../charts/chart225.xml"/></Relationships>
</file>

<file path=ppt/slides/_rels/slide2.xml.rels><?xml version="1.0" encoding="UTF-8" standalone="yes"?>
<Relationships xmlns="http://schemas.openxmlformats.org/package/2006/relationships"><Relationship Id="rId8" Type="http://schemas.openxmlformats.org/officeDocument/2006/relationships/chart" Target="../charts/chart15.xml"/><Relationship Id="rId13" Type="http://schemas.openxmlformats.org/officeDocument/2006/relationships/chart" Target="../charts/chart20.xml"/><Relationship Id="rId3" Type="http://schemas.openxmlformats.org/officeDocument/2006/relationships/notesSlide" Target="../notesSlides/notesSlide2.xml"/><Relationship Id="rId7" Type="http://schemas.openxmlformats.org/officeDocument/2006/relationships/chart" Target="../charts/chart14.xml"/><Relationship Id="rId12" Type="http://schemas.openxmlformats.org/officeDocument/2006/relationships/chart" Target="../charts/chart19.xml"/><Relationship Id="rId17" Type="http://schemas.openxmlformats.org/officeDocument/2006/relationships/chart" Target="../charts/chart24.xml"/><Relationship Id="rId2" Type="http://schemas.openxmlformats.org/officeDocument/2006/relationships/slideLayout" Target="../slideLayouts/slideLayout7.xml"/><Relationship Id="rId16" Type="http://schemas.openxmlformats.org/officeDocument/2006/relationships/chart" Target="../charts/chart23.xml"/><Relationship Id="rId1" Type="http://schemas.openxmlformats.org/officeDocument/2006/relationships/tags" Target="../tags/tag29.xml"/><Relationship Id="rId6" Type="http://schemas.openxmlformats.org/officeDocument/2006/relationships/chart" Target="../charts/chart13.xml"/><Relationship Id="rId11" Type="http://schemas.openxmlformats.org/officeDocument/2006/relationships/chart" Target="../charts/chart18.xml"/><Relationship Id="rId5" Type="http://schemas.openxmlformats.org/officeDocument/2006/relationships/image" Target="../media/image28.emf"/><Relationship Id="rId15" Type="http://schemas.openxmlformats.org/officeDocument/2006/relationships/chart" Target="../charts/chart22.xml"/><Relationship Id="rId10" Type="http://schemas.openxmlformats.org/officeDocument/2006/relationships/chart" Target="../charts/chart17.xml"/><Relationship Id="rId4" Type="http://schemas.openxmlformats.org/officeDocument/2006/relationships/oleObject" Target="../embeddings/oleObject27.bin"/><Relationship Id="rId9" Type="http://schemas.openxmlformats.org/officeDocument/2006/relationships/chart" Target="../charts/chart16.xml"/><Relationship Id="rId14" Type="http://schemas.openxmlformats.org/officeDocument/2006/relationships/chart" Target="../charts/chart21.xml"/></Relationships>
</file>

<file path=ppt/slides/_rels/slide20.xml.rels><?xml version="1.0" encoding="UTF-8" standalone="yes"?>
<Relationships xmlns="http://schemas.openxmlformats.org/package/2006/relationships"><Relationship Id="rId8" Type="http://schemas.openxmlformats.org/officeDocument/2006/relationships/chart" Target="../charts/chart231.xml"/><Relationship Id="rId13" Type="http://schemas.openxmlformats.org/officeDocument/2006/relationships/chart" Target="../charts/chart236.xml"/><Relationship Id="rId3" Type="http://schemas.openxmlformats.org/officeDocument/2006/relationships/notesSlide" Target="../notesSlides/notesSlide20.xml"/><Relationship Id="rId7" Type="http://schemas.openxmlformats.org/officeDocument/2006/relationships/chart" Target="../charts/chart230.xml"/><Relationship Id="rId12" Type="http://schemas.openxmlformats.org/officeDocument/2006/relationships/chart" Target="../charts/chart235.xml"/><Relationship Id="rId17" Type="http://schemas.openxmlformats.org/officeDocument/2006/relationships/chart" Target="../charts/chart240.xml"/><Relationship Id="rId2" Type="http://schemas.openxmlformats.org/officeDocument/2006/relationships/slideLayout" Target="../slideLayouts/slideLayout7.xml"/><Relationship Id="rId16" Type="http://schemas.openxmlformats.org/officeDocument/2006/relationships/chart" Target="../charts/chart239.xml"/><Relationship Id="rId1" Type="http://schemas.openxmlformats.org/officeDocument/2006/relationships/tags" Target="../tags/tag47.xml"/><Relationship Id="rId6" Type="http://schemas.openxmlformats.org/officeDocument/2006/relationships/chart" Target="../charts/chart229.xml"/><Relationship Id="rId11" Type="http://schemas.openxmlformats.org/officeDocument/2006/relationships/chart" Target="../charts/chart234.xml"/><Relationship Id="rId5" Type="http://schemas.openxmlformats.org/officeDocument/2006/relationships/image" Target="../media/image28.emf"/><Relationship Id="rId15" Type="http://schemas.openxmlformats.org/officeDocument/2006/relationships/chart" Target="../charts/chart238.xml"/><Relationship Id="rId10" Type="http://schemas.openxmlformats.org/officeDocument/2006/relationships/chart" Target="../charts/chart233.xml"/><Relationship Id="rId4" Type="http://schemas.openxmlformats.org/officeDocument/2006/relationships/oleObject" Target="../embeddings/oleObject27.bin"/><Relationship Id="rId9" Type="http://schemas.openxmlformats.org/officeDocument/2006/relationships/chart" Target="../charts/chart232.xml"/><Relationship Id="rId14" Type="http://schemas.openxmlformats.org/officeDocument/2006/relationships/chart" Target="../charts/chart237.xml"/></Relationships>
</file>

<file path=ppt/slides/_rels/slide21.xml.rels><?xml version="1.0" encoding="UTF-8" standalone="yes"?>
<Relationships xmlns="http://schemas.openxmlformats.org/package/2006/relationships"><Relationship Id="rId8" Type="http://schemas.openxmlformats.org/officeDocument/2006/relationships/chart" Target="../charts/chart243.xml"/><Relationship Id="rId13" Type="http://schemas.openxmlformats.org/officeDocument/2006/relationships/chart" Target="../charts/chart248.xml"/><Relationship Id="rId3" Type="http://schemas.openxmlformats.org/officeDocument/2006/relationships/notesSlide" Target="../notesSlides/notesSlide21.xml"/><Relationship Id="rId7" Type="http://schemas.openxmlformats.org/officeDocument/2006/relationships/chart" Target="../charts/chart242.xml"/><Relationship Id="rId12" Type="http://schemas.openxmlformats.org/officeDocument/2006/relationships/chart" Target="../charts/chart247.xml"/><Relationship Id="rId17" Type="http://schemas.openxmlformats.org/officeDocument/2006/relationships/chart" Target="../charts/chart252.xml"/><Relationship Id="rId2" Type="http://schemas.openxmlformats.org/officeDocument/2006/relationships/slideLayout" Target="../slideLayouts/slideLayout7.xml"/><Relationship Id="rId16" Type="http://schemas.openxmlformats.org/officeDocument/2006/relationships/chart" Target="../charts/chart251.xml"/><Relationship Id="rId1" Type="http://schemas.openxmlformats.org/officeDocument/2006/relationships/tags" Target="../tags/tag48.xml"/><Relationship Id="rId6" Type="http://schemas.openxmlformats.org/officeDocument/2006/relationships/chart" Target="../charts/chart241.xml"/><Relationship Id="rId11" Type="http://schemas.openxmlformats.org/officeDocument/2006/relationships/chart" Target="../charts/chart246.xml"/><Relationship Id="rId5" Type="http://schemas.openxmlformats.org/officeDocument/2006/relationships/image" Target="../media/image28.emf"/><Relationship Id="rId15" Type="http://schemas.openxmlformats.org/officeDocument/2006/relationships/chart" Target="../charts/chart250.xml"/><Relationship Id="rId10" Type="http://schemas.openxmlformats.org/officeDocument/2006/relationships/chart" Target="../charts/chart245.xml"/><Relationship Id="rId4" Type="http://schemas.openxmlformats.org/officeDocument/2006/relationships/oleObject" Target="../embeddings/oleObject27.bin"/><Relationship Id="rId9" Type="http://schemas.openxmlformats.org/officeDocument/2006/relationships/chart" Target="../charts/chart244.xml"/><Relationship Id="rId14" Type="http://schemas.openxmlformats.org/officeDocument/2006/relationships/chart" Target="../charts/chart249.xml"/></Relationships>
</file>

<file path=ppt/slides/_rels/slide22.xml.rels><?xml version="1.0" encoding="UTF-8" standalone="yes"?>
<Relationships xmlns="http://schemas.openxmlformats.org/package/2006/relationships"><Relationship Id="rId8" Type="http://schemas.openxmlformats.org/officeDocument/2006/relationships/chart" Target="../charts/chart255.xml"/><Relationship Id="rId13" Type="http://schemas.openxmlformats.org/officeDocument/2006/relationships/chart" Target="../charts/chart260.xml"/><Relationship Id="rId3" Type="http://schemas.openxmlformats.org/officeDocument/2006/relationships/notesSlide" Target="../notesSlides/notesSlide22.xml"/><Relationship Id="rId7" Type="http://schemas.openxmlformats.org/officeDocument/2006/relationships/chart" Target="../charts/chart254.xml"/><Relationship Id="rId12" Type="http://schemas.openxmlformats.org/officeDocument/2006/relationships/chart" Target="../charts/chart259.xml"/><Relationship Id="rId17" Type="http://schemas.openxmlformats.org/officeDocument/2006/relationships/chart" Target="../charts/chart264.xml"/><Relationship Id="rId2" Type="http://schemas.openxmlformats.org/officeDocument/2006/relationships/slideLayout" Target="../slideLayouts/slideLayout7.xml"/><Relationship Id="rId16" Type="http://schemas.openxmlformats.org/officeDocument/2006/relationships/chart" Target="../charts/chart263.xml"/><Relationship Id="rId1" Type="http://schemas.openxmlformats.org/officeDocument/2006/relationships/tags" Target="../tags/tag49.xml"/><Relationship Id="rId6" Type="http://schemas.openxmlformats.org/officeDocument/2006/relationships/chart" Target="../charts/chart253.xml"/><Relationship Id="rId11" Type="http://schemas.openxmlformats.org/officeDocument/2006/relationships/chart" Target="../charts/chart258.xml"/><Relationship Id="rId5" Type="http://schemas.openxmlformats.org/officeDocument/2006/relationships/image" Target="../media/image28.emf"/><Relationship Id="rId15" Type="http://schemas.openxmlformats.org/officeDocument/2006/relationships/chart" Target="../charts/chart262.xml"/><Relationship Id="rId10" Type="http://schemas.openxmlformats.org/officeDocument/2006/relationships/chart" Target="../charts/chart257.xml"/><Relationship Id="rId4" Type="http://schemas.openxmlformats.org/officeDocument/2006/relationships/oleObject" Target="../embeddings/oleObject27.bin"/><Relationship Id="rId9" Type="http://schemas.openxmlformats.org/officeDocument/2006/relationships/chart" Target="../charts/chart256.xml"/><Relationship Id="rId14" Type="http://schemas.openxmlformats.org/officeDocument/2006/relationships/chart" Target="../charts/chart261.xml"/></Relationships>
</file>

<file path=ppt/slides/_rels/slide23.xml.rels><?xml version="1.0" encoding="UTF-8" standalone="yes"?>
<Relationships xmlns="http://schemas.openxmlformats.org/package/2006/relationships"><Relationship Id="rId8" Type="http://schemas.openxmlformats.org/officeDocument/2006/relationships/chart" Target="../charts/chart267.xml"/><Relationship Id="rId13" Type="http://schemas.openxmlformats.org/officeDocument/2006/relationships/chart" Target="../charts/chart272.xml"/><Relationship Id="rId3" Type="http://schemas.openxmlformats.org/officeDocument/2006/relationships/notesSlide" Target="../notesSlides/notesSlide23.xml"/><Relationship Id="rId7" Type="http://schemas.openxmlformats.org/officeDocument/2006/relationships/chart" Target="../charts/chart266.xml"/><Relationship Id="rId12" Type="http://schemas.openxmlformats.org/officeDocument/2006/relationships/chart" Target="../charts/chart271.xml"/><Relationship Id="rId17" Type="http://schemas.openxmlformats.org/officeDocument/2006/relationships/chart" Target="../charts/chart276.xml"/><Relationship Id="rId2" Type="http://schemas.openxmlformats.org/officeDocument/2006/relationships/slideLayout" Target="../slideLayouts/slideLayout7.xml"/><Relationship Id="rId16" Type="http://schemas.openxmlformats.org/officeDocument/2006/relationships/chart" Target="../charts/chart275.xml"/><Relationship Id="rId1" Type="http://schemas.openxmlformats.org/officeDocument/2006/relationships/tags" Target="../tags/tag50.xml"/><Relationship Id="rId6" Type="http://schemas.openxmlformats.org/officeDocument/2006/relationships/chart" Target="../charts/chart265.xml"/><Relationship Id="rId11" Type="http://schemas.openxmlformats.org/officeDocument/2006/relationships/chart" Target="../charts/chart270.xml"/><Relationship Id="rId5" Type="http://schemas.openxmlformats.org/officeDocument/2006/relationships/image" Target="../media/image28.emf"/><Relationship Id="rId15" Type="http://schemas.openxmlformats.org/officeDocument/2006/relationships/chart" Target="../charts/chart274.xml"/><Relationship Id="rId10" Type="http://schemas.openxmlformats.org/officeDocument/2006/relationships/chart" Target="../charts/chart269.xml"/><Relationship Id="rId4" Type="http://schemas.openxmlformats.org/officeDocument/2006/relationships/oleObject" Target="../embeddings/oleObject27.bin"/><Relationship Id="rId9" Type="http://schemas.openxmlformats.org/officeDocument/2006/relationships/chart" Target="../charts/chart268.xml"/><Relationship Id="rId14" Type="http://schemas.openxmlformats.org/officeDocument/2006/relationships/chart" Target="../charts/chart273.xml"/></Relationships>
</file>

<file path=ppt/slides/_rels/slide24.xml.rels><?xml version="1.0" encoding="UTF-8" standalone="yes"?>
<Relationships xmlns="http://schemas.openxmlformats.org/package/2006/relationships"><Relationship Id="rId8" Type="http://schemas.openxmlformats.org/officeDocument/2006/relationships/chart" Target="../charts/chart279.xml"/><Relationship Id="rId13" Type="http://schemas.openxmlformats.org/officeDocument/2006/relationships/chart" Target="../charts/chart284.xml"/><Relationship Id="rId3" Type="http://schemas.openxmlformats.org/officeDocument/2006/relationships/notesSlide" Target="../notesSlides/notesSlide24.xml"/><Relationship Id="rId7" Type="http://schemas.openxmlformats.org/officeDocument/2006/relationships/chart" Target="../charts/chart278.xml"/><Relationship Id="rId12" Type="http://schemas.openxmlformats.org/officeDocument/2006/relationships/chart" Target="../charts/chart283.xml"/><Relationship Id="rId17" Type="http://schemas.openxmlformats.org/officeDocument/2006/relationships/chart" Target="../charts/chart288.xml"/><Relationship Id="rId2" Type="http://schemas.openxmlformats.org/officeDocument/2006/relationships/slideLayout" Target="../slideLayouts/slideLayout7.xml"/><Relationship Id="rId16" Type="http://schemas.openxmlformats.org/officeDocument/2006/relationships/chart" Target="../charts/chart287.xml"/><Relationship Id="rId1" Type="http://schemas.openxmlformats.org/officeDocument/2006/relationships/tags" Target="../tags/tag51.xml"/><Relationship Id="rId6" Type="http://schemas.openxmlformats.org/officeDocument/2006/relationships/chart" Target="../charts/chart277.xml"/><Relationship Id="rId11" Type="http://schemas.openxmlformats.org/officeDocument/2006/relationships/chart" Target="../charts/chart282.xml"/><Relationship Id="rId5" Type="http://schemas.openxmlformats.org/officeDocument/2006/relationships/image" Target="../media/image28.emf"/><Relationship Id="rId15" Type="http://schemas.openxmlformats.org/officeDocument/2006/relationships/chart" Target="../charts/chart286.xml"/><Relationship Id="rId10" Type="http://schemas.openxmlformats.org/officeDocument/2006/relationships/chart" Target="../charts/chart281.xml"/><Relationship Id="rId4" Type="http://schemas.openxmlformats.org/officeDocument/2006/relationships/oleObject" Target="../embeddings/oleObject27.bin"/><Relationship Id="rId9" Type="http://schemas.openxmlformats.org/officeDocument/2006/relationships/chart" Target="../charts/chart280.xml"/><Relationship Id="rId14" Type="http://schemas.openxmlformats.org/officeDocument/2006/relationships/chart" Target="../charts/chart285.xml"/></Relationships>
</file>

<file path=ppt/slides/_rels/slide25.xml.rels><?xml version="1.0" encoding="UTF-8" standalone="yes"?>
<Relationships xmlns="http://schemas.openxmlformats.org/package/2006/relationships"><Relationship Id="rId8" Type="http://schemas.openxmlformats.org/officeDocument/2006/relationships/chart" Target="../charts/chart291.xml"/><Relationship Id="rId13" Type="http://schemas.openxmlformats.org/officeDocument/2006/relationships/chart" Target="../charts/chart296.xml"/><Relationship Id="rId3" Type="http://schemas.openxmlformats.org/officeDocument/2006/relationships/notesSlide" Target="../notesSlides/notesSlide25.xml"/><Relationship Id="rId7" Type="http://schemas.openxmlformats.org/officeDocument/2006/relationships/chart" Target="../charts/chart290.xml"/><Relationship Id="rId12" Type="http://schemas.openxmlformats.org/officeDocument/2006/relationships/chart" Target="../charts/chart295.xml"/><Relationship Id="rId17" Type="http://schemas.openxmlformats.org/officeDocument/2006/relationships/chart" Target="../charts/chart300.xml"/><Relationship Id="rId2" Type="http://schemas.openxmlformats.org/officeDocument/2006/relationships/slideLayout" Target="../slideLayouts/slideLayout7.xml"/><Relationship Id="rId16" Type="http://schemas.openxmlformats.org/officeDocument/2006/relationships/chart" Target="../charts/chart299.xml"/><Relationship Id="rId1" Type="http://schemas.openxmlformats.org/officeDocument/2006/relationships/tags" Target="../tags/tag52.xml"/><Relationship Id="rId6" Type="http://schemas.openxmlformats.org/officeDocument/2006/relationships/chart" Target="../charts/chart289.xml"/><Relationship Id="rId11" Type="http://schemas.openxmlformats.org/officeDocument/2006/relationships/chart" Target="../charts/chart294.xml"/><Relationship Id="rId5" Type="http://schemas.openxmlformats.org/officeDocument/2006/relationships/image" Target="../media/image28.emf"/><Relationship Id="rId15" Type="http://schemas.openxmlformats.org/officeDocument/2006/relationships/chart" Target="../charts/chart298.xml"/><Relationship Id="rId10" Type="http://schemas.openxmlformats.org/officeDocument/2006/relationships/chart" Target="../charts/chart293.xml"/><Relationship Id="rId4" Type="http://schemas.openxmlformats.org/officeDocument/2006/relationships/oleObject" Target="../embeddings/oleObject27.bin"/><Relationship Id="rId9" Type="http://schemas.openxmlformats.org/officeDocument/2006/relationships/chart" Target="../charts/chart292.xml"/><Relationship Id="rId14" Type="http://schemas.openxmlformats.org/officeDocument/2006/relationships/chart" Target="../charts/chart297.xml"/></Relationships>
</file>

<file path=ppt/slides/_rels/slide26.xml.rels><?xml version="1.0" encoding="UTF-8" standalone="yes"?>
<Relationships xmlns="http://schemas.openxmlformats.org/package/2006/relationships"><Relationship Id="rId8" Type="http://schemas.openxmlformats.org/officeDocument/2006/relationships/chart" Target="../charts/chart303.xml"/><Relationship Id="rId13" Type="http://schemas.openxmlformats.org/officeDocument/2006/relationships/chart" Target="../charts/chart308.xml"/><Relationship Id="rId3" Type="http://schemas.openxmlformats.org/officeDocument/2006/relationships/notesSlide" Target="../notesSlides/notesSlide26.xml"/><Relationship Id="rId7" Type="http://schemas.openxmlformats.org/officeDocument/2006/relationships/chart" Target="../charts/chart302.xml"/><Relationship Id="rId12" Type="http://schemas.openxmlformats.org/officeDocument/2006/relationships/chart" Target="../charts/chart307.xml"/><Relationship Id="rId17" Type="http://schemas.openxmlformats.org/officeDocument/2006/relationships/chart" Target="../charts/chart312.xml"/><Relationship Id="rId2" Type="http://schemas.openxmlformats.org/officeDocument/2006/relationships/slideLayout" Target="../slideLayouts/slideLayout7.xml"/><Relationship Id="rId16" Type="http://schemas.openxmlformats.org/officeDocument/2006/relationships/chart" Target="../charts/chart311.xml"/><Relationship Id="rId1" Type="http://schemas.openxmlformats.org/officeDocument/2006/relationships/tags" Target="../tags/tag53.xml"/><Relationship Id="rId6" Type="http://schemas.openxmlformats.org/officeDocument/2006/relationships/chart" Target="../charts/chart301.xml"/><Relationship Id="rId11" Type="http://schemas.openxmlformats.org/officeDocument/2006/relationships/chart" Target="../charts/chart306.xml"/><Relationship Id="rId5" Type="http://schemas.openxmlformats.org/officeDocument/2006/relationships/image" Target="../media/image28.emf"/><Relationship Id="rId15" Type="http://schemas.openxmlformats.org/officeDocument/2006/relationships/chart" Target="../charts/chart310.xml"/><Relationship Id="rId10" Type="http://schemas.openxmlformats.org/officeDocument/2006/relationships/chart" Target="../charts/chart305.xml"/><Relationship Id="rId4" Type="http://schemas.openxmlformats.org/officeDocument/2006/relationships/oleObject" Target="../embeddings/oleObject27.bin"/><Relationship Id="rId9" Type="http://schemas.openxmlformats.org/officeDocument/2006/relationships/chart" Target="../charts/chart304.xml"/><Relationship Id="rId14" Type="http://schemas.openxmlformats.org/officeDocument/2006/relationships/chart" Target="../charts/chart309.xml"/></Relationships>
</file>

<file path=ppt/slides/_rels/slide27.xml.rels><?xml version="1.0" encoding="UTF-8" standalone="yes"?>
<Relationships xmlns="http://schemas.openxmlformats.org/package/2006/relationships"><Relationship Id="rId8" Type="http://schemas.openxmlformats.org/officeDocument/2006/relationships/chart" Target="../charts/chart315.xml"/><Relationship Id="rId13" Type="http://schemas.openxmlformats.org/officeDocument/2006/relationships/chart" Target="../charts/chart320.xml"/><Relationship Id="rId3" Type="http://schemas.openxmlformats.org/officeDocument/2006/relationships/notesSlide" Target="../notesSlides/notesSlide27.xml"/><Relationship Id="rId7" Type="http://schemas.openxmlformats.org/officeDocument/2006/relationships/chart" Target="../charts/chart314.xml"/><Relationship Id="rId12" Type="http://schemas.openxmlformats.org/officeDocument/2006/relationships/chart" Target="../charts/chart319.xml"/><Relationship Id="rId17" Type="http://schemas.openxmlformats.org/officeDocument/2006/relationships/chart" Target="../charts/chart324.xml"/><Relationship Id="rId2" Type="http://schemas.openxmlformats.org/officeDocument/2006/relationships/slideLayout" Target="../slideLayouts/slideLayout7.xml"/><Relationship Id="rId16" Type="http://schemas.openxmlformats.org/officeDocument/2006/relationships/chart" Target="../charts/chart323.xml"/><Relationship Id="rId1" Type="http://schemas.openxmlformats.org/officeDocument/2006/relationships/tags" Target="../tags/tag54.xml"/><Relationship Id="rId6" Type="http://schemas.openxmlformats.org/officeDocument/2006/relationships/chart" Target="../charts/chart313.xml"/><Relationship Id="rId11" Type="http://schemas.openxmlformats.org/officeDocument/2006/relationships/chart" Target="../charts/chart318.xml"/><Relationship Id="rId5" Type="http://schemas.openxmlformats.org/officeDocument/2006/relationships/image" Target="../media/image28.emf"/><Relationship Id="rId15" Type="http://schemas.openxmlformats.org/officeDocument/2006/relationships/chart" Target="../charts/chart322.xml"/><Relationship Id="rId10" Type="http://schemas.openxmlformats.org/officeDocument/2006/relationships/chart" Target="../charts/chart317.xml"/><Relationship Id="rId4" Type="http://schemas.openxmlformats.org/officeDocument/2006/relationships/oleObject" Target="../embeddings/oleObject27.bin"/><Relationship Id="rId9" Type="http://schemas.openxmlformats.org/officeDocument/2006/relationships/chart" Target="../charts/chart316.xml"/><Relationship Id="rId14" Type="http://schemas.openxmlformats.org/officeDocument/2006/relationships/chart" Target="../charts/chart321.xml"/></Relationships>
</file>

<file path=ppt/slides/_rels/slide28.xml.rels><?xml version="1.0" encoding="UTF-8" standalone="yes"?>
<Relationships xmlns="http://schemas.openxmlformats.org/package/2006/relationships"><Relationship Id="rId8" Type="http://schemas.openxmlformats.org/officeDocument/2006/relationships/chart" Target="../charts/chart327.xml"/><Relationship Id="rId13" Type="http://schemas.openxmlformats.org/officeDocument/2006/relationships/chart" Target="../charts/chart332.xml"/><Relationship Id="rId3" Type="http://schemas.openxmlformats.org/officeDocument/2006/relationships/notesSlide" Target="../notesSlides/notesSlide28.xml"/><Relationship Id="rId7" Type="http://schemas.openxmlformats.org/officeDocument/2006/relationships/chart" Target="../charts/chart326.xml"/><Relationship Id="rId12" Type="http://schemas.openxmlformats.org/officeDocument/2006/relationships/chart" Target="../charts/chart331.xml"/><Relationship Id="rId17" Type="http://schemas.openxmlformats.org/officeDocument/2006/relationships/chart" Target="../charts/chart336.xml"/><Relationship Id="rId2" Type="http://schemas.openxmlformats.org/officeDocument/2006/relationships/slideLayout" Target="../slideLayouts/slideLayout7.xml"/><Relationship Id="rId16" Type="http://schemas.openxmlformats.org/officeDocument/2006/relationships/chart" Target="../charts/chart335.xml"/><Relationship Id="rId1" Type="http://schemas.openxmlformats.org/officeDocument/2006/relationships/tags" Target="../tags/tag55.xml"/><Relationship Id="rId6" Type="http://schemas.openxmlformats.org/officeDocument/2006/relationships/chart" Target="../charts/chart325.xml"/><Relationship Id="rId11" Type="http://schemas.openxmlformats.org/officeDocument/2006/relationships/chart" Target="../charts/chart330.xml"/><Relationship Id="rId5" Type="http://schemas.openxmlformats.org/officeDocument/2006/relationships/image" Target="../media/image28.emf"/><Relationship Id="rId15" Type="http://schemas.openxmlformats.org/officeDocument/2006/relationships/chart" Target="../charts/chart334.xml"/><Relationship Id="rId10" Type="http://schemas.openxmlformats.org/officeDocument/2006/relationships/chart" Target="../charts/chart329.xml"/><Relationship Id="rId4" Type="http://schemas.openxmlformats.org/officeDocument/2006/relationships/oleObject" Target="../embeddings/oleObject27.bin"/><Relationship Id="rId9" Type="http://schemas.openxmlformats.org/officeDocument/2006/relationships/chart" Target="../charts/chart328.xml"/><Relationship Id="rId14" Type="http://schemas.openxmlformats.org/officeDocument/2006/relationships/chart" Target="../charts/chart333.xml"/></Relationships>
</file>

<file path=ppt/slides/_rels/slide29.xml.rels><?xml version="1.0" encoding="UTF-8" standalone="yes"?>
<Relationships xmlns="http://schemas.openxmlformats.org/package/2006/relationships"><Relationship Id="rId8" Type="http://schemas.openxmlformats.org/officeDocument/2006/relationships/chart" Target="../charts/chart339.xml"/><Relationship Id="rId13" Type="http://schemas.openxmlformats.org/officeDocument/2006/relationships/chart" Target="../charts/chart344.xml"/><Relationship Id="rId3" Type="http://schemas.openxmlformats.org/officeDocument/2006/relationships/notesSlide" Target="../notesSlides/notesSlide29.xml"/><Relationship Id="rId7" Type="http://schemas.openxmlformats.org/officeDocument/2006/relationships/chart" Target="../charts/chart338.xml"/><Relationship Id="rId12" Type="http://schemas.openxmlformats.org/officeDocument/2006/relationships/chart" Target="../charts/chart343.xml"/><Relationship Id="rId17" Type="http://schemas.openxmlformats.org/officeDocument/2006/relationships/chart" Target="../charts/chart348.xml"/><Relationship Id="rId2" Type="http://schemas.openxmlformats.org/officeDocument/2006/relationships/slideLayout" Target="../slideLayouts/slideLayout7.xml"/><Relationship Id="rId16" Type="http://schemas.openxmlformats.org/officeDocument/2006/relationships/chart" Target="../charts/chart347.xml"/><Relationship Id="rId1" Type="http://schemas.openxmlformats.org/officeDocument/2006/relationships/tags" Target="../tags/tag56.xml"/><Relationship Id="rId6" Type="http://schemas.openxmlformats.org/officeDocument/2006/relationships/chart" Target="../charts/chart337.xml"/><Relationship Id="rId11" Type="http://schemas.openxmlformats.org/officeDocument/2006/relationships/chart" Target="../charts/chart342.xml"/><Relationship Id="rId5" Type="http://schemas.openxmlformats.org/officeDocument/2006/relationships/image" Target="../media/image28.emf"/><Relationship Id="rId15" Type="http://schemas.openxmlformats.org/officeDocument/2006/relationships/chart" Target="../charts/chart346.xml"/><Relationship Id="rId10" Type="http://schemas.openxmlformats.org/officeDocument/2006/relationships/chart" Target="../charts/chart341.xml"/><Relationship Id="rId4" Type="http://schemas.openxmlformats.org/officeDocument/2006/relationships/oleObject" Target="../embeddings/oleObject27.bin"/><Relationship Id="rId9" Type="http://schemas.openxmlformats.org/officeDocument/2006/relationships/chart" Target="../charts/chart340.xml"/><Relationship Id="rId14" Type="http://schemas.openxmlformats.org/officeDocument/2006/relationships/chart" Target="../charts/chart345.xml"/></Relationships>
</file>

<file path=ppt/slides/_rels/slide3.xml.rels><?xml version="1.0" encoding="UTF-8" standalone="yes"?>
<Relationships xmlns="http://schemas.openxmlformats.org/package/2006/relationships"><Relationship Id="rId8" Type="http://schemas.openxmlformats.org/officeDocument/2006/relationships/chart" Target="../charts/chart27.xml"/><Relationship Id="rId13" Type="http://schemas.openxmlformats.org/officeDocument/2006/relationships/chart" Target="../charts/chart32.xml"/><Relationship Id="rId3" Type="http://schemas.openxmlformats.org/officeDocument/2006/relationships/notesSlide" Target="../notesSlides/notesSlide3.xml"/><Relationship Id="rId7" Type="http://schemas.openxmlformats.org/officeDocument/2006/relationships/chart" Target="../charts/chart26.xml"/><Relationship Id="rId12" Type="http://schemas.openxmlformats.org/officeDocument/2006/relationships/chart" Target="../charts/chart31.xml"/><Relationship Id="rId17" Type="http://schemas.openxmlformats.org/officeDocument/2006/relationships/chart" Target="../charts/chart36.xml"/><Relationship Id="rId2" Type="http://schemas.openxmlformats.org/officeDocument/2006/relationships/slideLayout" Target="../slideLayouts/slideLayout7.xml"/><Relationship Id="rId16" Type="http://schemas.openxmlformats.org/officeDocument/2006/relationships/chart" Target="../charts/chart35.xml"/><Relationship Id="rId1" Type="http://schemas.openxmlformats.org/officeDocument/2006/relationships/tags" Target="../tags/tag30.xml"/><Relationship Id="rId6" Type="http://schemas.openxmlformats.org/officeDocument/2006/relationships/chart" Target="../charts/chart25.xml"/><Relationship Id="rId11" Type="http://schemas.openxmlformats.org/officeDocument/2006/relationships/chart" Target="../charts/chart30.xml"/><Relationship Id="rId5" Type="http://schemas.openxmlformats.org/officeDocument/2006/relationships/image" Target="../media/image28.emf"/><Relationship Id="rId15" Type="http://schemas.openxmlformats.org/officeDocument/2006/relationships/chart" Target="../charts/chart34.xml"/><Relationship Id="rId10" Type="http://schemas.openxmlformats.org/officeDocument/2006/relationships/chart" Target="../charts/chart29.xml"/><Relationship Id="rId4" Type="http://schemas.openxmlformats.org/officeDocument/2006/relationships/oleObject" Target="../embeddings/oleObject27.bin"/><Relationship Id="rId9" Type="http://schemas.openxmlformats.org/officeDocument/2006/relationships/chart" Target="../charts/chart28.xml"/><Relationship Id="rId14" Type="http://schemas.openxmlformats.org/officeDocument/2006/relationships/chart" Target="../charts/chart33.xml"/></Relationships>
</file>

<file path=ppt/slides/_rels/slide30.xml.rels><?xml version="1.0" encoding="UTF-8" standalone="yes"?>
<Relationships xmlns="http://schemas.openxmlformats.org/package/2006/relationships"><Relationship Id="rId8" Type="http://schemas.openxmlformats.org/officeDocument/2006/relationships/chart" Target="../charts/chart351.xml"/><Relationship Id="rId13" Type="http://schemas.openxmlformats.org/officeDocument/2006/relationships/chart" Target="../charts/chart356.xml"/><Relationship Id="rId3" Type="http://schemas.openxmlformats.org/officeDocument/2006/relationships/notesSlide" Target="../notesSlides/notesSlide30.xml"/><Relationship Id="rId7" Type="http://schemas.openxmlformats.org/officeDocument/2006/relationships/chart" Target="../charts/chart350.xml"/><Relationship Id="rId12" Type="http://schemas.openxmlformats.org/officeDocument/2006/relationships/chart" Target="../charts/chart355.xml"/><Relationship Id="rId17" Type="http://schemas.openxmlformats.org/officeDocument/2006/relationships/chart" Target="../charts/chart360.xml"/><Relationship Id="rId2" Type="http://schemas.openxmlformats.org/officeDocument/2006/relationships/slideLayout" Target="../slideLayouts/slideLayout7.xml"/><Relationship Id="rId16" Type="http://schemas.openxmlformats.org/officeDocument/2006/relationships/chart" Target="../charts/chart359.xml"/><Relationship Id="rId1" Type="http://schemas.openxmlformats.org/officeDocument/2006/relationships/tags" Target="../tags/tag57.xml"/><Relationship Id="rId6" Type="http://schemas.openxmlformats.org/officeDocument/2006/relationships/chart" Target="../charts/chart349.xml"/><Relationship Id="rId11" Type="http://schemas.openxmlformats.org/officeDocument/2006/relationships/chart" Target="../charts/chart354.xml"/><Relationship Id="rId5" Type="http://schemas.openxmlformats.org/officeDocument/2006/relationships/image" Target="../media/image28.emf"/><Relationship Id="rId15" Type="http://schemas.openxmlformats.org/officeDocument/2006/relationships/chart" Target="../charts/chart358.xml"/><Relationship Id="rId10" Type="http://schemas.openxmlformats.org/officeDocument/2006/relationships/chart" Target="../charts/chart353.xml"/><Relationship Id="rId4" Type="http://schemas.openxmlformats.org/officeDocument/2006/relationships/oleObject" Target="../embeddings/oleObject27.bin"/><Relationship Id="rId9" Type="http://schemas.openxmlformats.org/officeDocument/2006/relationships/chart" Target="../charts/chart352.xml"/><Relationship Id="rId14" Type="http://schemas.openxmlformats.org/officeDocument/2006/relationships/chart" Target="../charts/chart357.xml"/></Relationships>
</file>

<file path=ppt/slides/_rels/slide31.xml.rels><?xml version="1.0" encoding="UTF-8" standalone="yes"?>
<Relationships xmlns="http://schemas.openxmlformats.org/package/2006/relationships"><Relationship Id="rId8" Type="http://schemas.openxmlformats.org/officeDocument/2006/relationships/chart" Target="../charts/chart363.xml"/><Relationship Id="rId13" Type="http://schemas.openxmlformats.org/officeDocument/2006/relationships/chart" Target="../charts/chart368.xml"/><Relationship Id="rId3" Type="http://schemas.openxmlformats.org/officeDocument/2006/relationships/notesSlide" Target="../notesSlides/notesSlide31.xml"/><Relationship Id="rId7" Type="http://schemas.openxmlformats.org/officeDocument/2006/relationships/chart" Target="../charts/chart362.xml"/><Relationship Id="rId12" Type="http://schemas.openxmlformats.org/officeDocument/2006/relationships/chart" Target="../charts/chart367.xml"/><Relationship Id="rId17" Type="http://schemas.openxmlformats.org/officeDocument/2006/relationships/chart" Target="../charts/chart372.xml"/><Relationship Id="rId2" Type="http://schemas.openxmlformats.org/officeDocument/2006/relationships/slideLayout" Target="../slideLayouts/slideLayout7.xml"/><Relationship Id="rId16" Type="http://schemas.openxmlformats.org/officeDocument/2006/relationships/chart" Target="../charts/chart371.xml"/><Relationship Id="rId1" Type="http://schemas.openxmlformats.org/officeDocument/2006/relationships/tags" Target="../tags/tag58.xml"/><Relationship Id="rId6" Type="http://schemas.openxmlformats.org/officeDocument/2006/relationships/chart" Target="../charts/chart361.xml"/><Relationship Id="rId11" Type="http://schemas.openxmlformats.org/officeDocument/2006/relationships/chart" Target="../charts/chart366.xml"/><Relationship Id="rId5" Type="http://schemas.openxmlformats.org/officeDocument/2006/relationships/image" Target="../media/image28.emf"/><Relationship Id="rId15" Type="http://schemas.openxmlformats.org/officeDocument/2006/relationships/chart" Target="../charts/chart370.xml"/><Relationship Id="rId10" Type="http://schemas.openxmlformats.org/officeDocument/2006/relationships/chart" Target="../charts/chart365.xml"/><Relationship Id="rId4" Type="http://schemas.openxmlformats.org/officeDocument/2006/relationships/oleObject" Target="../embeddings/oleObject27.bin"/><Relationship Id="rId9" Type="http://schemas.openxmlformats.org/officeDocument/2006/relationships/chart" Target="../charts/chart364.xml"/><Relationship Id="rId14" Type="http://schemas.openxmlformats.org/officeDocument/2006/relationships/chart" Target="../charts/chart369.xml"/></Relationships>
</file>

<file path=ppt/slides/_rels/slide32.xml.rels><?xml version="1.0" encoding="UTF-8" standalone="yes"?>
<Relationships xmlns="http://schemas.openxmlformats.org/package/2006/relationships"><Relationship Id="rId8" Type="http://schemas.openxmlformats.org/officeDocument/2006/relationships/chart" Target="../charts/chart375.xml"/><Relationship Id="rId13" Type="http://schemas.openxmlformats.org/officeDocument/2006/relationships/chart" Target="../charts/chart380.xml"/><Relationship Id="rId3" Type="http://schemas.openxmlformats.org/officeDocument/2006/relationships/notesSlide" Target="../notesSlides/notesSlide32.xml"/><Relationship Id="rId7" Type="http://schemas.openxmlformats.org/officeDocument/2006/relationships/chart" Target="../charts/chart374.xml"/><Relationship Id="rId12" Type="http://schemas.openxmlformats.org/officeDocument/2006/relationships/chart" Target="../charts/chart379.xml"/><Relationship Id="rId17" Type="http://schemas.openxmlformats.org/officeDocument/2006/relationships/chart" Target="../charts/chart384.xml"/><Relationship Id="rId2" Type="http://schemas.openxmlformats.org/officeDocument/2006/relationships/slideLayout" Target="../slideLayouts/slideLayout7.xml"/><Relationship Id="rId16" Type="http://schemas.openxmlformats.org/officeDocument/2006/relationships/chart" Target="../charts/chart383.xml"/><Relationship Id="rId1" Type="http://schemas.openxmlformats.org/officeDocument/2006/relationships/tags" Target="../tags/tag59.xml"/><Relationship Id="rId6" Type="http://schemas.openxmlformats.org/officeDocument/2006/relationships/chart" Target="../charts/chart373.xml"/><Relationship Id="rId11" Type="http://schemas.openxmlformats.org/officeDocument/2006/relationships/chart" Target="../charts/chart378.xml"/><Relationship Id="rId5" Type="http://schemas.openxmlformats.org/officeDocument/2006/relationships/image" Target="../media/image28.emf"/><Relationship Id="rId15" Type="http://schemas.openxmlformats.org/officeDocument/2006/relationships/chart" Target="../charts/chart382.xml"/><Relationship Id="rId10" Type="http://schemas.openxmlformats.org/officeDocument/2006/relationships/chart" Target="../charts/chart377.xml"/><Relationship Id="rId4" Type="http://schemas.openxmlformats.org/officeDocument/2006/relationships/oleObject" Target="../embeddings/oleObject27.bin"/><Relationship Id="rId9" Type="http://schemas.openxmlformats.org/officeDocument/2006/relationships/chart" Target="../charts/chart376.xml"/><Relationship Id="rId14" Type="http://schemas.openxmlformats.org/officeDocument/2006/relationships/chart" Target="../charts/chart381.xml"/></Relationships>
</file>

<file path=ppt/slides/_rels/slide33.xml.rels><?xml version="1.0" encoding="UTF-8" standalone="yes"?>
<Relationships xmlns="http://schemas.openxmlformats.org/package/2006/relationships"><Relationship Id="rId8" Type="http://schemas.openxmlformats.org/officeDocument/2006/relationships/chart" Target="../charts/chart387.xml"/><Relationship Id="rId13" Type="http://schemas.openxmlformats.org/officeDocument/2006/relationships/chart" Target="../charts/chart392.xml"/><Relationship Id="rId3" Type="http://schemas.openxmlformats.org/officeDocument/2006/relationships/notesSlide" Target="../notesSlides/notesSlide33.xml"/><Relationship Id="rId7" Type="http://schemas.openxmlformats.org/officeDocument/2006/relationships/chart" Target="../charts/chart386.xml"/><Relationship Id="rId12" Type="http://schemas.openxmlformats.org/officeDocument/2006/relationships/chart" Target="../charts/chart391.xml"/><Relationship Id="rId17" Type="http://schemas.openxmlformats.org/officeDocument/2006/relationships/chart" Target="../charts/chart396.xml"/><Relationship Id="rId2" Type="http://schemas.openxmlformats.org/officeDocument/2006/relationships/slideLayout" Target="../slideLayouts/slideLayout7.xml"/><Relationship Id="rId16" Type="http://schemas.openxmlformats.org/officeDocument/2006/relationships/chart" Target="../charts/chart395.xml"/><Relationship Id="rId1" Type="http://schemas.openxmlformats.org/officeDocument/2006/relationships/tags" Target="../tags/tag60.xml"/><Relationship Id="rId6" Type="http://schemas.openxmlformats.org/officeDocument/2006/relationships/chart" Target="../charts/chart385.xml"/><Relationship Id="rId11" Type="http://schemas.openxmlformats.org/officeDocument/2006/relationships/chart" Target="../charts/chart390.xml"/><Relationship Id="rId5" Type="http://schemas.openxmlformats.org/officeDocument/2006/relationships/image" Target="../media/image28.emf"/><Relationship Id="rId15" Type="http://schemas.openxmlformats.org/officeDocument/2006/relationships/chart" Target="../charts/chart394.xml"/><Relationship Id="rId10" Type="http://schemas.openxmlformats.org/officeDocument/2006/relationships/chart" Target="../charts/chart389.xml"/><Relationship Id="rId4" Type="http://schemas.openxmlformats.org/officeDocument/2006/relationships/oleObject" Target="../embeddings/oleObject27.bin"/><Relationship Id="rId9" Type="http://schemas.openxmlformats.org/officeDocument/2006/relationships/chart" Target="../charts/chart388.xml"/><Relationship Id="rId14" Type="http://schemas.openxmlformats.org/officeDocument/2006/relationships/chart" Target="../charts/chart393.xml"/></Relationships>
</file>

<file path=ppt/slides/_rels/slide34.xml.rels><?xml version="1.0" encoding="UTF-8" standalone="yes"?>
<Relationships xmlns="http://schemas.openxmlformats.org/package/2006/relationships"><Relationship Id="rId8" Type="http://schemas.openxmlformats.org/officeDocument/2006/relationships/chart" Target="../charts/chart399.xml"/><Relationship Id="rId13" Type="http://schemas.openxmlformats.org/officeDocument/2006/relationships/chart" Target="../charts/chart404.xml"/><Relationship Id="rId3" Type="http://schemas.openxmlformats.org/officeDocument/2006/relationships/notesSlide" Target="../notesSlides/notesSlide34.xml"/><Relationship Id="rId7" Type="http://schemas.openxmlformats.org/officeDocument/2006/relationships/chart" Target="../charts/chart398.xml"/><Relationship Id="rId12" Type="http://schemas.openxmlformats.org/officeDocument/2006/relationships/chart" Target="../charts/chart403.xml"/><Relationship Id="rId17" Type="http://schemas.openxmlformats.org/officeDocument/2006/relationships/chart" Target="../charts/chart408.xml"/><Relationship Id="rId2" Type="http://schemas.openxmlformats.org/officeDocument/2006/relationships/slideLayout" Target="../slideLayouts/slideLayout7.xml"/><Relationship Id="rId16" Type="http://schemas.openxmlformats.org/officeDocument/2006/relationships/chart" Target="../charts/chart407.xml"/><Relationship Id="rId1" Type="http://schemas.openxmlformats.org/officeDocument/2006/relationships/tags" Target="../tags/tag61.xml"/><Relationship Id="rId6" Type="http://schemas.openxmlformats.org/officeDocument/2006/relationships/chart" Target="../charts/chart397.xml"/><Relationship Id="rId11" Type="http://schemas.openxmlformats.org/officeDocument/2006/relationships/chart" Target="../charts/chart402.xml"/><Relationship Id="rId5" Type="http://schemas.openxmlformats.org/officeDocument/2006/relationships/image" Target="../media/image28.emf"/><Relationship Id="rId15" Type="http://schemas.openxmlformats.org/officeDocument/2006/relationships/chart" Target="../charts/chart406.xml"/><Relationship Id="rId10" Type="http://schemas.openxmlformats.org/officeDocument/2006/relationships/chart" Target="../charts/chart401.xml"/><Relationship Id="rId4" Type="http://schemas.openxmlformats.org/officeDocument/2006/relationships/oleObject" Target="../embeddings/oleObject27.bin"/><Relationship Id="rId9" Type="http://schemas.openxmlformats.org/officeDocument/2006/relationships/chart" Target="../charts/chart400.xml"/><Relationship Id="rId14" Type="http://schemas.openxmlformats.org/officeDocument/2006/relationships/chart" Target="../charts/chart405.xml"/></Relationships>
</file>

<file path=ppt/slides/_rels/slide35.xml.rels><?xml version="1.0" encoding="UTF-8" standalone="yes"?>
<Relationships xmlns="http://schemas.openxmlformats.org/package/2006/relationships"><Relationship Id="rId8" Type="http://schemas.openxmlformats.org/officeDocument/2006/relationships/chart" Target="../charts/chart411.xml"/><Relationship Id="rId13" Type="http://schemas.openxmlformats.org/officeDocument/2006/relationships/chart" Target="../charts/chart416.xml"/><Relationship Id="rId3" Type="http://schemas.openxmlformats.org/officeDocument/2006/relationships/notesSlide" Target="../notesSlides/notesSlide35.xml"/><Relationship Id="rId7" Type="http://schemas.openxmlformats.org/officeDocument/2006/relationships/chart" Target="../charts/chart410.xml"/><Relationship Id="rId12" Type="http://schemas.openxmlformats.org/officeDocument/2006/relationships/chart" Target="../charts/chart415.xml"/><Relationship Id="rId17" Type="http://schemas.openxmlformats.org/officeDocument/2006/relationships/chart" Target="../charts/chart420.xml"/><Relationship Id="rId2" Type="http://schemas.openxmlformats.org/officeDocument/2006/relationships/slideLayout" Target="../slideLayouts/slideLayout7.xml"/><Relationship Id="rId16" Type="http://schemas.openxmlformats.org/officeDocument/2006/relationships/chart" Target="../charts/chart419.xml"/><Relationship Id="rId1" Type="http://schemas.openxmlformats.org/officeDocument/2006/relationships/tags" Target="../tags/tag62.xml"/><Relationship Id="rId6" Type="http://schemas.openxmlformats.org/officeDocument/2006/relationships/chart" Target="../charts/chart409.xml"/><Relationship Id="rId11" Type="http://schemas.openxmlformats.org/officeDocument/2006/relationships/chart" Target="../charts/chart414.xml"/><Relationship Id="rId5" Type="http://schemas.openxmlformats.org/officeDocument/2006/relationships/image" Target="../media/image28.emf"/><Relationship Id="rId15" Type="http://schemas.openxmlformats.org/officeDocument/2006/relationships/chart" Target="../charts/chart418.xml"/><Relationship Id="rId10" Type="http://schemas.openxmlformats.org/officeDocument/2006/relationships/chart" Target="../charts/chart413.xml"/><Relationship Id="rId4" Type="http://schemas.openxmlformats.org/officeDocument/2006/relationships/oleObject" Target="../embeddings/oleObject27.bin"/><Relationship Id="rId9" Type="http://schemas.openxmlformats.org/officeDocument/2006/relationships/chart" Target="../charts/chart412.xml"/><Relationship Id="rId14" Type="http://schemas.openxmlformats.org/officeDocument/2006/relationships/chart" Target="../charts/chart417.xml"/></Relationships>
</file>

<file path=ppt/slides/_rels/slide36.xml.rels><?xml version="1.0" encoding="UTF-8" standalone="yes"?>
<Relationships xmlns="http://schemas.openxmlformats.org/package/2006/relationships"><Relationship Id="rId8" Type="http://schemas.openxmlformats.org/officeDocument/2006/relationships/chart" Target="../charts/chart423.xml"/><Relationship Id="rId13" Type="http://schemas.openxmlformats.org/officeDocument/2006/relationships/chart" Target="../charts/chart428.xml"/><Relationship Id="rId3" Type="http://schemas.openxmlformats.org/officeDocument/2006/relationships/notesSlide" Target="../notesSlides/notesSlide36.xml"/><Relationship Id="rId7" Type="http://schemas.openxmlformats.org/officeDocument/2006/relationships/chart" Target="../charts/chart422.xml"/><Relationship Id="rId12" Type="http://schemas.openxmlformats.org/officeDocument/2006/relationships/chart" Target="../charts/chart427.xml"/><Relationship Id="rId17" Type="http://schemas.openxmlformats.org/officeDocument/2006/relationships/chart" Target="../charts/chart432.xml"/><Relationship Id="rId2" Type="http://schemas.openxmlformats.org/officeDocument/2006/relationships/slideLayout" Target="../slideLayouts/slideLayout7.xml"/><Relationship Id="rId16" Type="http://schemas.openxmlformats.org/officeDocument/2006/relationships/chart" Target="../charts/chart431.xml"/><Relationship Id="rId1" Type="http://schemas.openxmlformats.org/officeDocument/2006/relationships/tags" Target="../tags/tag63.xml"/><Relationship Id="rId6" Type="http://schemas.openxmlformats.org/officeDocument/2006/relationships/chart" Target="../charts/chart421.xml"/><Relationship Id="rId11" Type="http://schemas.openxmlformats.org/officeDocument/2006/relationships/chart" Target="../charts/chart426.xml"/><Relationship Id="rId5" Type="http://schemas.openxmlformats.org/officeDocument/2006/relationships/image" Target="../media/image28.emf"/><Relationship Id="rId15" Type="http://schemas.openxmlformats.org/officeDocument/2006/relationships/chart" Target="../charts/chart430.xml"/><Relationship Id="rId10" Type="http://schemas.openxmlformats.org/officeDocument/2006/relationships/chart" Target="../charts/chart425.xml"/><Relationship Id="rId4" Type="http://schemas.openxmlformats.org/officeDocument/2006/relationships/oleObject" Target="../embeddings/oleObject27.bin"/><Relationship Id="rId9" Type="http://schemas.openxmlformats.org/officeDocument/2006/relationships/chart" Target="../charts/chart424.xml"/><Relationship Id="rId14" Type="http://schemas.openxmlformats.org/officeDocument/2006/relationships/chart" Target="../charts/chart429.xml"/></Relationships>
</file>

<file path=ppt/slides/_rels/slide37.xml.rels><?xml version="1.0" encoding="UTF-8" standalone="yes"?>
<Relationships xmlns="http://schemas.openxmlformats.org/package/2006/relationships"><Relationship Id="rId8" Type="http://schemas.openxmlformats.org/officeDocument/2006/relationships/chart" Target="../charts/chart435.xml"/><Relationship Id="rId13" Type="http://schemas.openxmlformats.org/officeDocument/2006/relationships/chart" Target="../charts/chart440.xml"/><Relationship Id="rId3" Type="http://schemas.openxmlformats.org/officeDocument/2006/relationships/notesSlide" Target="../notesSlides/notesSlide37.xml"/><Relationship Id="rId7" Type="http://schemas.openxmlformats.org/officeDocument/2006/relationships/chart" Target="../charts/chart434.xml"/><Relationship Id="rId12" Type="http://schemas.openxmlformats.org/officeDocument/2006/relationships/chart" Target="../charts/chart439.xml"/><Relationship Id="rId17" Type="http://schemas.openxmlformats.org/officeDocument/2006/relationships/chart" Target="../charts/chart444.xml"/><Relationship Id="rId2" Type="http://schemas.openxmlformats.org/officeDocument/2006/relationships/slideLayout" Target="../slideLayouts/slideLayout7.xml"/><Relationship Id="rId16" Type="http://schemas.openxmlformats.org/officeDocument/2006/relationships/chart" Target="../charts/chart443.xml"/><Relationship Id="rId1" Type="http://schemas.openxmlformats.org/officeDocument/2006/relationships/tags" Target="../tags/tag64.xml"/><Relationship Id="rId6" Type="http://schemas.openxmlformats.org/officeDocument/2006/relationships/chart" Target="../charts/chart433.xml"/><Relationship Id="rId11" Type="http://schemas.openxmlformats.org/officeDocument/2006/relationships/chart" Target="../charts/chart438.xml"/><Relationship Id="rId5" Type="http://schemas.openxmlformats.org/officeDocument/2006/relationships/image" Target="../media/image28.emf"/><Relationship Id="rId15" Type="http://schemas.openxmlformats.org/officeDocument/2006/relationships/chart" Target="../charts/chart442.xml"/><Relationship Id="rId10" Type="http://schemas.openxmlformats.org/officeDocument/2006/relationships/chart" Target="../charts/chart437.xml"/><Relationship Id="rId4" Type="http://schemas.openxmlformats.org/officeDocument/2006/relationships/oleObject" Target="../embeddings/oleObject27.bin"/><Relationship Id="rId9" Type="http://schemas.openxmlformats.org/officeDocument/2006/relationships/chart" Target="../charts/chart436.xml"/><Relationship Id="rId14" Type="http://schemas.openxmlformats.org/officeDocument/2006/relationships/chart" Target="../charts/chart441.xml"/></Relationships>
</file>

<file path=ppt/slides/_rels/slide38.xml.rels><?xml version="1.0" encoding="UTF-8" standalone="yes"?>
<Relationships xmlns="http://schemas.openxmlformats.org/package/2006/relationships"><Relationship Id="rId8" Type="http://schemas.openxmlformats.org/officeDocument/2006/relationships/chart" Target="../charts/chart447.xml"/><Relationship Id="rId13" Type="http://schemas.openxmlformats.org/officeDocument/2006/relationships/chart" Target="../charts/chart452.xml"/><Relationship Id="rId3" Type="http://schemas.openxmlformats.org/officeDocument/2006/relationships/notesSlide" Target="../notesSlides/notesSlide38.xml"/><Relationship Id="rId7" Type="http://schemas.openxmlformats.org/officeDocument/2006/relationships/chart" Target="../charts/chart446.xml"/><Relationship Id="rId12" Type="http://schemas.openxmlformats.org/officeDocument/2006/relationships/chart" Target="../charts/chart451.xml"/><Relationship Id="rId17" Type="http://schemas.openxmlformats.org/officeDocument/2006/relationships/chart" Target="../charts/chart456.xml"/><Relationship Id="rId2" Type="http://schemas.openxmlformats.org/officeDocument/2006/relationships/slideLayout" Target="../slideLayouts/slideLayout7.xml"/><Relationship Id="rId16" Type="http://schemas.openxmlformats.org/officeDocument/2006/relationships/chart" Target="../charts/chart455.xml"/><Relationship Id="rId1" Type="http://schemas.openxmlformats.org/officeDocument/2006/relationships/tags" Target="../tags/tag65.xml"/><Relationship Id="rId6" Type="http://schemas.openxmlformats.org/officeDocument/2006/relationships/chart" Target="../charts/chart445.xml"/><Relationship Id="rId11" Type="http://schemas.openxmlformats.org/officeDocument/2006/relationships/chart" Target="../charts/chart450.xml"/><Relationship Id="rId5" Type="http://schemas.openxmlformats.org/officeDocument/2006/relationships/image" Target="../media/image28.emf"/><Relationship Id="rId15" Type="http://schemas.openxmlformats.org/officeDocument/2006/relationships/chart" Target="../charts/chart454.xml"/><Relationship Id="rId10" Type="http://schemas.openxmlformats.org/officeDocument/2006/relationships/chart" Target="../charts/chart449.xml"/><Relationship Id="rId4" Type="http://schemas.openxmlformats.org/officeDocument/2006/relationships/oleObject" Target="../embeddings/oleObject27.bin"/><Relationship Id="rId9" Type="http://schemas.openxmlformats.org/officeDocument/2006/relationships/chart" Target="../charts/chart448.xml"/><Relationship Id="rId14" Type="http://schemas.openxmlformats.org/officeDocument/2006/relationships/chart" Target="../charts/chart453.xml"/></Relationships>
</file>

<file path=ppt/slides/_rels/slide39.xml.rels><?xml version="1.0" encoding="UTF-8" standalone="yes"?>
<Relationships xmlns="http://schemas.openxmlformats.org/package/2006/relationships"><Relationship Id="rId8" Type="http://schemas.openxmlformats.org/officeDocument/2006/relationships/chart" Target="../charts/chart459.xml"/><Relationship Id="rId13" Type="http://schemas.openxmlformats.org/officeDocument/2006/relationships/chart" Target="../charts/chart464.xml"/><Relationship Id="rId3" Type="http://schemas.openxmlformats.org/officeDocument/2006/relationships/notesSlide" Target="../notesSlides/notesSlide39.xml"/><Relationship Id="rId7" Type="http://schemas.openxmlformats.org/officeDocument/2006/relationships/chart" Target="../charts/chart458.xml"/><Relationship Id="rId12" Type="http://schemas.openxmlformats.org/officeDocument/2006/relationships/chart" Target="../charts/chart463.xml"/><Relationship Id="rId17" Type="http://schemas.openxmlformats.org/officeDocument/2006/relationships/chart" Target="../charts/chart468.xml"/><Relationship Id="rId2" Type="http://schemas.openxmlformats.org/officeDocument/2006/relationships/slideLayout" Target="../slideLayouts/slideLayout7.xml"/><Relationship Id="rId16" Type="http://schemas.openxmlformats.org/officeDocument/2006/relationships/chart" Target="../charts/chart467.xml"/><Relationship Id="rId1" Type="http://schemas.openxmlformats.org/officeDocument/2006/relationships/tags" Target="../tags/tag66.xml"/><Relationship Id="rId6" Type="http://schemas.openxmlformats.org/officeDocument/2006/relationships/chart" Target="../charts/chart457.xml"/><Relationship Id="rId11" Type="http://schemas.openxmlformats.org/officeDocument/2006/relationships/chart" Target="../charts/chart462.xml"/><Relationship Id="rId5" Type="http://schemas.openxmlformats.org/officeDocument/2006/relationships/image" Target="../media/image28.emf"/><Relationship Id="rId15" Type="http://schemas.openxmlformats.org/officeDocument/2006/relationships/chart" Target="../charts/chart466.xml"/><Relationship Id="rId10" Type="http://schemas.openxmlformats.org/officeDocument/2006/relationships/chart" Target="../charts/chart461.xml"/><Relationship Id="rId4" Type="http://schemas.openxmlformats.org/officeDocument/2006/relationships/oleObject" Target="../embeddings/oleObject27.bin"/><Relationship Id="rId9" Type="http://schemas.openxmlformats.org/officeDocument/2006/relationships/chart" Target="../charts/chart460.xml"/><Relationship Id="rId14" Type="http://schemas.openxmlformats.org/officeDocument/2006/relationships/chart" Target="../charts/chart465.xml"/></Relationships>
</file>

<file path=ppt/slides/_rels/slide4.xml.rels><?xml version="1.0" encoding="UTF-8" standalone="yes"?>
<Relationships xmlns="http://schemas.openxmlformats.org/package/2006/relationships"><Relationship Id="rId8" Type="http://schemas.openxmlformats.org/officeDocument/2006/relationships/chart" Target="../charts/chart39.xml"/><Relationship Id="rId13" Type="http://schemas.openxmlformats.org/officeDocument/2006/relationships/chart" Target="../charts/chart44.xml"/><Relationship Id="rId3" Type="http://schemas.openxmlformats.org/officeDocument/2006/relationships/notesSlide" Target="../notesSlides/notesSlide4.xml"/><Relationship Id="rId7" Type="http://schemas.openxmlformats.org/officeDocument/2006/relationships/chart" Target="../charts/chart38.xml"/><Relationship Id="rId12" Type="http://schemas.openxmlformats.org/officeDocument/2006/relationships/chart" Target="../charts/chart43.xml"/><Relationship Id="rId17" Type="http://schemas.openxmlformats.org/officeDocument/2006/relationships/chart" Target="../charts/chart48.xml"/><Relationship Id="rId2" Type="http://schemas.openxmlformats.org/officeDocument/2006/relationships/slideLayout" Target="../slideLayouts/slideLayout7.xml"/><Relationship Id="rId16" Type="http://schemas.openxmlformats.org/officeDocument/2006/relationships/chart" Target="../charts/chart47.xml"/><Relationship Id="rId1" Type="http://schemas.openxmlformats.org/officeDocument/2006/relationships/tags" Target="../tags/tag31.xml"/><Relationship Id="rId6" Type="http://schemas.openxmlformats.org/officeDocument/2006/relationships/chart" Target="../charts/chart37.xml"/><Relationship Id="rId11" Type="http://schemas.openxmlformats.org/officeDocument/2006/relationships/chart" Target="../charts/chart42.xml"/><Relationship Id="rId5" Type="http://schemas.openxmlformats.org/officeDocument/2006/relationships/image" Target="../media/image28.emf"/><Relationship Id="rId15" Type="http://schemas.openxmlformats.org/officeDocument/2006/relationships/chart" Target="../charts/chart46.xml"/><Relationship Id="rId10" Type="http://schemas.openxmlformats.org/officeDocument/2006/relationships/chart" Target="../charts/chart41.xml"/><Relationship Id="rId4" Type="http://schemas.openxmlformats.org/officeDocument/2006/relationships/oleObject" Target="../embeddings/oleObject27.bin"/><Relationship Id="rId9" Type="http://schemas.openxmlformats.org/officeDocument/2006/relationships/chart" Target="../charts/chart40.xml"/><Relationship Id="rId14" Type="http://schemas.openxmlformats.org/officeDocument/2006/relationships/chart" Target="../charts/chart45.xml"/></Relationships>
</file>

<file path=ppt/slides/_rels/slide40.xml.rels><?xml version="1.0" encoding="UTF-8" standalone="yes"?>
<Relationships xmlns="http://schemas.openxmlformats.org/package/2006/relationships"><Relationship Id="rId8" Type="http://schemas.openxmlformats.org/officeDocument/2006/relationships/chart" Target="../charts/chart471.xml"/><Relationship Id="rId13" Type="http://schemas.openxmlformats.org/officeDocument/2006/relationships/chart" Target="../charts/chart476.xml"/><Relationship Id="rId3" Type="http://schemas.openxmlformats.org/officeDocument/2006/relationships/notesSlide" Target="../notesSlides/notesSlide40.xml"/><Relationship Id="rId7" Type="http://schemas.openxmlformats.org/officeDocument/2006/relationships/chart" Target="../charts/chart470.xml"/><Relationship Id="rId12" Type="http://schemas.openxmlformats.org/officeDocument/2006/relationships/chart" Target="../charts/chart475.xml"/><Relationship Id="rId17" Type="http://schemas.openxmlformats.org/officeDocument/2006/relationships/chart" Target="../charts/chart480.xml"/><Relationship Id="rId2" Type="http://schemas.openxmlformats.org/officeDocument/2006/relationships/slideLayout" Target="../slideLayouts/slideLayout7.xml"/><Relationship Id="rId16" Type="http://schemas.openxmlformats.org/officeDocument/2006/relationships/chart" Target="../charts/chart479.xml"/><Relationship Id="rId1" Type="http://schemas.openxmlformats.org/officeDocument/2006/relationships/tags" Target="../tags/tag67.xml"/><Relationship Id="rId6" Type="http://schemas.openxmlformats.org/officeDocument/2006/relationships/chart" Target="../charts/chart469.xml"/><Relationship Id="rId11" Type="http://schemas.openxmlformats.org/officeDocument/2006/relationships/chart" Target="../charts/chart474.xml"/><Relationship Id="rId5" Type="http://schemas.openxmlformats.org/officeDocument/2006/relationships/image" Target="../media/image28.emf"/><Relationship Id="rId15" Type="http://schemas.openxmlformats.org/officeDocument/2006/relationships/chart" Target="../charts/chart478.xml"/><Relationship Id="rId10" Type="http://schemas.openxmlformats.org/officeDocument/2006/relationships/chart" Target="../charts/chart473.xml"/><Relationship Id="rId4" Type="http://schemas.openxmlformats.org/officeDocument/2006/relationships/oleObject" Target="../embeddings/oleObject27.bin"/><Relationship Id="rId9" Type="http://schemas.openxmlformats.org/officeDocument/2006/relationships/chart" Target="../charts/chart472.xml"/><Relationship Id="rId14" Type="http://schemas.openxmlformats.org/officeDocument/2006/relationships/chart" Target="../charts/chart477.xml"/></Relationships>
</file>

<file path=ppt/slides/_rels/slide41.xml.rels><?xml version="1.0" encoding="UTF-8" standalone="yes"?>
<Relationships xmlns="http://schemas.openxmlformats.org/package/2006/relationships"><Relationship Id="rId8" Type="http://schemas.openxmlformats.org/officeDocument/2006/relationships/chart" Target="../charts/chart483.xml"/><Relationship Id="rId13" Type="http://schemas.openxmlformats.org/officeDocument/2006/relationships/chart" Target="../charts/chart488.xml"/><Relationship Id="rId3" Type="http://schemas.openxmlformats.org/officeDocument/2006/relationships/notesSlide" Target="../notesSlides/notesSlide41.xml"/><Relationship Id="rId7" Type="http://schemas.openxmlformats.org/officeDocument/2006/relationships/chart" Target="../charts/chart482.xml"/><Relationship Id="rId12" Type="http://schemas.openxmlformats.org/officeDocument/2006/relationships/chart" Target="../charts/chart487.xml"/><Relationship Id="rId17" Type="http://schemas.openxmlformats.org/officeDocument/2006/relationships/chart" Target="../charts/chart492.xml"/><Relationship Id="rId2" Type="http://schemas.openxmlformats.org/officeDocument/2006/relationships/slideLayout" Target="../slideLayouts/slideLayout7.xml"/><Relationship Id="rId16" Type="http://schemas.openxmlformats.org/officeDocument/2006/relationships/chart" Target="../charts/chart491.xml"/><Relationship Id="rId1" Type="http://schemas.openxmlformats.org/officeDocument/2006/relationships/tags" Target="../tags/tag68.xml"/><Relationship Id="rId6" Type="http://schemas.openxmlformats.org/officeDocument/2006/relationships/chart" Target="../charts/chart481.xml"/><Relationship Id="rId11" Type="http://schemas.openxmlformats.org/officeDocument/2006/relationships/chart" Target="../charts/chart486.xml"/><Relationship Id="rId5" Type="http://schemas.openxmlformats.org/officeDocument/2006/relationships/image" Target="../media/image28.emf"/><Relationship Id="rId15" Type="http://schemas.openxmlformats.org/officeDocument/2006/relationships/chart" Target="../charts/chart490.xml"/><Relationship Id="rId10" Type="http://schemas.openxmlformats.org/officeDocument/2006/relationships/chart" Target="../charts/chart485.xml"/><Relationship Id="rId4" Type="http://schemas.openxmlformats.org/officeDocument/2006/relationships/oleObject" Target="../embeddings/oleObject27.bin"/><Relationship Id="rId9" Type="http://schemas.openxmlformats.org/officeDocument/2006/relationships/chart" Target="../charts/chart484.xml"/><Relationship Id="rId14" Type="http://schemas.openxmlformats.org/officeDocument/2006/relationships/chart" Target="../charts/chart489.xml"/></Relationships>
</file>

<file path=ppt/slides/_rels/slide42.xml.rels><?xml version="1.0" encoding="UTF-8" standalone="yes"?>
<Relationships xmlns="http://schemas.openxmlformats.org/package/2006/relationships"><Relationship Id="rId8" Type="http://schemas.openxmlformats.org/officeDocument/2006/relationships/chart" Target="../charts/chart495.xml"/><Relationship Id="rId13" Type="http://schemas.openxmlformats.org/officeDocument/2006/relationships/chart" Target="../charts/chart500.xml"/><Relationship Id="rId3" Type="http://schemas.openxmlformats.org/officeDocument/2006/relationships/notesSlide" Target="../notesSlides/notesSlide42.xml"/><Relationship Id="rId7" Type="http://schemas.openxmlformats.org/officeDocument/2006/relationships/chart" Target="../charts/chart494.xml"/><Relationship Id="rId12" Type="http://schemas.openxmlformats.org/officeDocument/2006/relationships/chart" Target="../charts/chart499.xml"/><Relationship Id="rId17" Type="http://schemas.openxmlformats.org/officeDocument/2006/relationships/chart" Target="../charts/chart504.xml"/><Relationship Id="rId2" Type="http://schemas.openxmlformats.org/officeDocument/2006/relationships/slideLayout" Target="../slideLayouts/slideLayout7.xml"/><Relationship Id="rId16" Type="http://schemas.openxmlformats.org/officeDocument/2006/relationships/chart" Target="../charts/chart503.xml"/><Relationship Id="rId1" Type="http://schemas.openxmlformats.org/officeDocument/2006/relationships/tags" Target="../tags/tag69.xml"/><Relationship Id="rId6" Type="http://schemas.openxmlformats.org/officeDocument/2006/relationships/chart" Target="../charts/chart493.xml"/><Relationship Id="rId11" Type="http://schemas.openxmlformats.org/officeDocument/2006/relationships/chart" Target="../charts/chart498.xml"/><Relationship Id="rId5" Type="http://schemas.openxmlformats.org/officeDocument/2006/relationships/image" Target="../media/image28.emf"/><Relationship Id="rId15" Type="http://schemas.openxmlformats.org/officeDocument/2006/relationships/chart" Target="../charts/chart502.xml"/><Relationship Id="rId10" Type="http://schemas.openxmlformats.org/officeDocument/2006/relationships/chart" Target="../charts/chart497.xml"/><Relationship Id="rId4" Type="http://schemas.openxmlformats.org/officeDocument/2006/relationships/oleObject" Target="../embeddings/oleObject27.bin"/><Relationship Id="rId9" Type="http://schemas.openxmlformats.org/officeDocument/2006/relationships/chart" Target="../charts/chart496.xml"/><Relationship Id="rId14" Type="http://schemas.openxmlformats.org/officeDocument/2006/relationships/chart" Target="../charts/chart501.xml"/></Relationships>
</file>

<file path=ppt/slides/_rels/slide43.xml.rels><?xml version="1.0" encoding="UTF-8" standalone="yes"?>
<Relationships xmlns="http://schemas.openxmlformats.org/package/2006/relationships"><Relationship Id="rId8" Type="http://schemas.openxmlformats.org/officeDocument/2006/relationships/chart" Target="../charts/chart507.xml"/><Relationship Id="rId13" Type="http://schemas.openxmlformats.org/officeDocument/2006/relationships/chart" Target="../charts/chart512.xml"/><Relationship Id="rId3" Type="http://schemas.openxmlformats.org/officeDocument/2006/relationships/notesSlide" Target="../notesSlides/notesSlide43.xml"/><Relationship Id="rId7" Type="http://schemas.openxmlformats.org/officeDocument/2006/relationships/chart" Target="../charts/chart506.xml"/><Relationship Id="rId12" Type="http://schemas.openxmlformats.org/officeDocument/2006/relationships/chart" Target="../charts/chart511.xml"/><Relationship Id="rId17" Type="http://schemas.openxmlformats.org/officeDocument/2006/relationships/chart" Target="../charts/chart516.xml"/><Relationship Id="rId2" Type="http://schemas.openxmlformats.org/officeDocument/2006/relationships/slideLayout" Target="../slideLayouts/slideLayout7.xml"/><Relationship Id="rId16" Type="http://schemas.openxmlformats.org/officeDocument/2006/relationships/chart" Target="../charts/chart515.xml"/><Relationship Id="rId1" Type="http://schemas.openxmlformats.org/officeDocument/2006/relationships/tags" Target="../tags/tag70.xml"/><Relationship Id="rId6" Type="http://schemas.openxmlformats.org/officeDocument/2006/relationships/chart" Target="../charts/chart505.xml"/><Relationship Id="rId11" Type="http://schemas.openxmlformats.org/officeDocument/2006/relationships/chart" Target="../charts/chart510.xml"/><Relationship Id="rId5" Type="http://schemas.openxmlformats.org/officeDocument/2006/relationships/image" Target="../media/image28.emf"/><Relationship Id="rId15" Type="http://schemas.openxmlformats.org/officeDocument/2006/relationships/chart" Target="../charts/chart514.xml"/><Relationship Id="rId10" Type="http://schemas.openxmlformats.org/officeDocument/2006/relationships/chart" Target="../charts/chart509.xml"/><Relationship Id="rId4" Type="http://schemas.openxmlformats.org/officeDocument/2006/relationships/oleObject" Target="../embeddings/oleObject27.bin"/><Relationship Id="rId9" Type="http://schemas.openxmlformats.org/officeDocument/2006/relationships/chart" Target="../charts/chart508.xml"/><Relationship Id="rId14" Type="http://schemas.openxmlformats.org/officeDocument/2006/relationships/chart" Target="../charts/chart513.xml"/></Relationships>
</file>

<file path=ppt/slides/_rels/slide44.xml.rels><?xml version="1.0" encoding="UTF-8" standalone="yes"?>
<Relationships xmlns="http://schemas.openxmlformats.org/package/2006/relationships"><Relationship Id="rId8" Type="http://schemas.openxmlformats.org/officeDocument/2006/relationships/chart" Target="../charts/chart519.xml"/><Relationship Id="rId13" Type="http://schemas.openxmlformats.org/officeDocument/2006/relationships/chart" Target="../charts/chart524.xml"/><Relationship Id="rId3" Type="http://schemas.openxmlformats.org/officeDocument/2006/relationships/notesSlide" Target="../notesSlides/notesSlide44.xml"/><Relationship Id="rId7" Type="http://schemas.openxmlformats.org/officeDocument/2006/relationships/chart" Target="../charts/chart518.xml"/><Relationship Id="rId12" Type="http://schemas.openxmlformats.org/officeDocument/2006/relationships/chart" Target="../charts/chart523.xml"/><Relationship Id="rId17" Type="http://schemas.openxmlformats.org/officeDocument/2006/relationships/chart" Target="../charts/chart528.xml"/><Relationship Id="rId2" Type="http://schemas.openxmlformats.org/officeDocument/2006/relationships/slideLayout" Target="../slideLayouts/slideLayout7.xml"/><Relationship Id="rId16" Type="http://schemas.openxmlformats.org/officeDocument/2006/relationships/chart" Target="../charts/chart527.xml"/><Relationship Id="rId1" Type="http://schemas.openxmlformats.org/officeDocument/2006/relationships/tags" Target="../tags/tag71.xml"/><Relationship Id="rId6" Type="http://schemas.openxmlformats.org/officeDocument/2006/relationships/chart" Target="../charts/chart517.xml"/><Relationship Id="rId11" Type="http://schemas.openxmlformats.org/officeDocument/2006/relationships/chart" Target="../charts/chart522.xml"/><Relationship Id="rId5" Type="http://schemas.openxmlformats.org/officeDocument/2006/relationships/image" Target="../media/image28.emf"/><Relationship Id="rId15" Type="http://schemas.openxmlformats.org/officeDocument/2006/relationships/chart" Target="../charts/chart526.xml"/><Relationship Id="rId10" Type="http://schemas.openxmlformats.org/officeDocument/2006/relationships/chart" Target="../charts/chart521.xml"/><Relationship Id="rId4" Type="http://schemas.openxmlformats.org/officeDocument/2006/relationships/oleObject" Target="../embeddings/oleObject27.bin"/><Relationship Id="rId9" Type="http://schemas.openxmlformats.org/officeDocument/2006/relationships/chart" Target="../charts/chart520.xml"/><Relationship Id="rId14" Type="http://schemas.openxmlformats.org/officeDocument/2006/relationships/chart" Target="../charts/chart525.xml"/></Relationships>
</file>

<file path=ppt/slides/_rels/slide45.xml.rels><?xml version="1.0" encoding="UTF-8" standalone="yes"?>
<Relationships xmlns="http://schemas.openxmlformats.org/package/2006/relationships"><Relationship Id="rId8" Type="http://schemas.openxmlformats.org/officeDocument/2006/relationships/chart" Target="../charts/chart531.xml"/><Relationship Id="rId13" Type="http://schemas.openxmlformats.org/officeDocument/2006/relationships/chart" Target="../charts/chart536.xml"/><Relationship Id="rId3" Type="http://schemas.openxmlformats.org/officeDocument/2006/relationships/notesSlide" Target="../notesSlides/notesSlide45.xml"/><Relationship Id="rId7" Type="http://schemas.openxmlformats.org/officeDocument/2006/relationships/chart" Target="../charts/chart530.xml"/><Relationship Id="rId12" Type="http://schemas.openxmlformats.org/officeDocument/2006/relationships/chart" Target="../charts/chart535.xml"/><Relationship Id="rId17" Type="http://schemas.openxmlformats.org/officeDocument/2006/relationships/chart" Target="../charts/chart540.xml"/><Relationship Id="rId2" Type="http://schemas.openxmlformats.org/officeDocument/2006/relationships/slideLayout" Target="../slideLayouts/slideLayout7.xml"/><Relationship Id="rId16" Type="http://schemas.openxmlformats.org/officeDocument/2006/relationships/chart" Target="../charts/chart539.xml"/><Relationship Id="rId1" Type="http://schemas.openxmlformats.org/officeDocument/2006/relationships/tags" Target="../tags/tag72.xml"/><Relationship Id="rId6" Type="http://schemas.openxmlformats.org/officeDocument/2006/relationships/chart" Target="../charts/chart529.xml"/><Relationship Id="rId11" Type="http://schemas.openxmlformats.org/officeDocument/2006/relationships/chart" Target="../charts/chart534.xml"/><Relationship Id="rId5" Type="http://schemas.openxmlformats.org/officeDocument/2006/relationships/image" Target="../media/image28.emf"/><Relationship Id="rId15" Type="http://schemas.openxmlformats.org/officeDocument/2006/relationships/chart" Target="../charts/chart538.xml"/><Relationship Id="rId10" Type="http://schemas.openxmlformats.org/officeDocument/2006/relationships/chart" Target="../charts/chart533.xml"/><Relationship Id="rId4" Type="http://schemas.openxmlformats.org/officeDocument/2006/relationships/oleObject" Target="../embeddings/oleObject27.bin"/><Relationship Id="rId9" Type="http://schemas.openxmlformats.org/officeDocument/2006/relationships/chart" Target="../charts/chart532.xml"/><Relationship Id="rId14" Type="http://schemas.openxmlformats.org/officeDocument/2006/relationships/chart" Target="../charts/chart537.xml"/></Relationships>
</file>

<file path=ppt/slides/_rels/slide46.xml.rels><?xml version="1.0" encoding="UTF-8" standalone="yes"?>
<Relationships xmlns="http://schemas.openxmlformats.org/package/2006/relationships"><Relationship Id="rId8" Type="http://schemas.openxmlformats.org/officeDocument/2006/relationships/chart" Target="../charts/chart543.xml"/><Relationship Id="rId13" Type="http://schemas.openxmlformats.org/officeDocument/2006/relationships/chart" Target="../charts/chart548.xml"/><Relationship Id="rId3" Type="http://schemas.openxmlformats.org/officeDocument/2006/relationships/notesSlide" Target="../notesSlides/notesSlide46.xml"/><Relationship Id="rId7" Type="http://schemas.openxmlformats.org/officeDocument/2006/relationships/chart" Target="../charts/chart542.xml"/><Relationship Id="rId12" Type="http://schemas.openxmlformats.org/officeDocument/2006/relationships/chart" Target="../charts/chart547.xml"/><Relationship Id="rId17" Type="http://schemas.openxmlformats.org/officeDocument/2006/relationships/chart" Target="../charts/chart552.xml"/><Relationship Id="rId2" Type="http://schemas.openxmlformats.org/officeDocument/2006/relationships/slideLayout" Target="../slideLayouts/slideLayout7.xml"/><Relationship Id="rId16" Type="http://schemas.openxmlformats.org/officeDocument/2006/relationships/chart" Target="../charts/chart551.xml"/><Relationship Id="rId1" Type="http://schemas.openxmlformats.org/officeDocument/2006/relationships/tags" Target="../tags/tag73.xml"/><Relationship Id="rId6" Type="http://schemas.openxmlformats.org/officeDocument/2006/relationships/chart" Target="../charts/chart541.xml"/><Relationship Id="rId11" Type="http://schemas.openxmlformats.org/officeDocument/2006/relationships/chart" Target="../charts/chart546.xml"/><Relationship Id="rId5" Type="http://schemas.openxmlformats.org/officeDocument/2006/relationships/image" Target="../media/image28.emf"/><Relationship Id="rId15" Type="http://schemas.openxmlformats.org/officeDocument/2006/relationships/chart" Target="../charts/chart550.xml"/><Relationship Id="rId10" Type="http://schemas.openxmlformats.org/officeDocument/2006/relationships/chart" Target="../charts/chart545.xml"/><Relationship Id="rId4" Type="http://schemas.openxmlformats.org/officeDocument/2006/relationships/oleObject" Target="../embeddings/oleObject27.bin"/><Relationship Id="rId9" Type="http://schemas.openxmlformats.org/officeDocument/2006/relationships/chart" Target="../charts/chart544.xml"/><Relationship Id="rId14" Type="http://schemas.openxmlformats.org/officeDocument/2006/relationships/chart" Target="../charts/chart549.xml"/></Relationships>
</file>

<file path=ppt/slides/_rels/slide47.xml.rels><?xml version="1.0" encoding="UTF-8" standalone="yes"?>
<Relationships xmlns="http://schemas.openxmlformats.org/package/2006/relationships"><Relationship Id="rId8" Type="http://schemas.openxmlformats.org/officeDocument/2006/relationships/chart" Target="../charts/chart555.xml"/><Relationship Id="rId13" Type="http://schemas.openxmlformats.org/officeDocument/2006/relationships/chart" Target="../charts/chart560.xml"/><Relationship Id="rId3" Type="http://schemas.openxmlformats.org/officeDocument/2006/relationships/notesSlide" Target="../notesSlides/notesSlide47.xml"/><Relationship Id="rId7" Type="http://schemas.openxmlformats.org/officeDocument/2006/relationships/chart" Target="../charts/chart554.xml"/><Relationship Id="rId12" Type="http://schemas.openxmlformats.org/officeDocument/2006/relationships/chart" Target="../charts/chart559.xml"/><Relationship Id="rId17" Type="http://schemas.openxmlformats.org/officeDocument/2006/relationships/chart" Target="../charts/chart564.xml"/><Relationship Id="rId2" Type="http://schemas.openxmlformats.org/officeDocument/2006/relationships/slideLayout" Target="../slideLayouts/slideLayout7.xml"/><Relationship Id="rId16" Type="http://schemas.openxmlformats.org/officeDocument/2006/relationships/chart" Target="../charts/chart563.xml"/><Relationship Id="rId1" Type="http://schemas.openxmlformats.org/officeDocument/2006/relationships/tags" Target="../tags/tag74.xml"/><Relationship Id="rId6" Type="http://schemas.openxmlformats.org/officeDocument/2006/relationships/chart" Target="../charts/chart553.xml"/><Relationship Id="rId11" Type="http://schemas.openxmlformats.org/officeDocument/2006/relationships/chart" Target="../charts/chart558.xml"/><Relationship Id="rId5" Type="http://schemas.openxmlformats.org/officeDocument/2006/relationships/image" Target="../media/image28.emf"/><Relationship Id="rId15" Type="http://schemas.openxmlformats.org/officeDocument/2006/relationships/chart" Target="../charts/chart562.xml"/><Relationship Id="rId10" Type="http://schemas.openxmlformats.org/officeDocument/2006/relationships/chart" Target="../charts/chart557.xml"/><Relationship Id="rId4" Type="http://schemas.openxmlformats.org/officeDocument/2006/relationships/oleObject" Target="../embeddings/oleObject27.bin"/><Relationship Id="rId9" Type="http://schemas.openxmlformats.org/officeDocument/2006/relationships/chart" Target="../charts/chart556.xml"/><Relationship Id="rId14" Type="http://schemas.openxmlformats.org/officeDocument/2006/relationships/chart" Target="../charts/chart561.xml"/></Relationships>
</file>

<file path=ppt/slides/_rels/slide48.xml.rels><?xml version="1.0" encoding="UTF-8" standalone="yes"?>
<Relationships xmlns="http://schemas.openxmlformats.org/package/2006/relationships"><Relationship Id="rId8" Type="http://schemas.openxmlformats.org/officeDocument/2006/relationships/chart" Target="../charts/chart567.xml"/><Relationship Id="rId13" Type="http://schemas.openxmlformats.org/officeDocument/2006/relationships/chart" Target="../charts/chart572.xml"/><Relationship Id="rId3" Type="http://schemas.openxmlformats.org/officeDocument/2006/relationships/notesSlide" Target="../notesSlides/notesSlide48.xml"/><Relationship Id="rId7" Type="http://schemas.openxmlformats.org/officeDocument/2006/relationships/chart" Target="../charts/chart566.xml"/><Relationship Id="rId12" Type="http://schemas.openxmlformats.org/officeDocument/2006/relationships/chart" Target="../charts/chart571.xml"/><Relationship Id="rId17" Type="http://schemas.openxmlformats.org/officeDocument/2006/relationships/chart" Target="../charts/chart576.xml"/><Relationship Id="rId2" Type="http://schemas.openxmlformats.org/officeDocument/2006/relationships/slideLayout" Target="../slideLayouts/slideLayout7.xml"/><Relationship Id="rId16" Type="http://schemas.openxmlformats.org/officeDocument/2006/relationships/chart" Target="../charts/chart575.xml"/><Relationship Id="rId1" Type="http://schemas.openxmlformats.org/officeDocument/2006/relationships/tags" Target="../tags/tag75.xml"/><Relationship Id="rId6" Type="http://schemas.openxmlformats.org/officeDocument/2006/relationships/chart" Target="../charts/chart565.xml"/><Relationship Id="rId11" Type="http://schemas.openxmlformats.org/officeDocument/2006/relationships/chart" Target="../charts/chart570.xml"/><Relationship Id="rId5" Type="http://schemas.openxmlformats.org/officeDocument/2006/relationships/image" Target="../media/image28.emf"/><Relationship Id="rId15" Type="http://schemas.openxmlformats.org/officeDocument/2006/relationships/chart" Target="../charts/chart574.xml"/><Relationship Id="rId10" Type="http://schemas.openxmlformats.org/officeDocument/2006/relationships/chart" Target="../charts/chart569.xml"/><Relationship Id="rId4" Type="http://schemas.openxmlformats.org/officeDocument/2006/relationships/oleObject" Target="../embeddings/oleObject27.bin"/><Relationship Id="rId9" Type="http://schemas.openxmlformats.org/officeDocument/2006/relationships/chart" Target="../charts/chart568.xml"/><Relationship Id="rId14" Type="http://schemas.openxmlformats.org/officeDocument/2006/relationships/chart" Target="../charts/chart573.xml"/></Relationships>
</file>

<file path=ppt/slides/_rels/slide5.xml.rels><?xml version="1.0" encoding="UTF-8" standalone="yes"?>
<Relationships xmlns="http://schemas.openxmlformats.org/package/2006/relationships"><Relationship Id="rId8" Type="http://schemas.openxmlformats.org/officeDocument/2006/relationships/chart" Target="../charts/chart51.xml"/><Relationship Id="rId13" Type="http://schemas.openxmlformats.org/officeDocument/2006/relationships/chart" Target="../charts/chart56.xml"/><Relationship Id="rId3" Type="http://schemas.openxmlformats.org/officeDocument/2006/relationships/notesSlide" Target="../notesSlides/notesSlide5.xml"/><Relationship Id="rId7" Type="http://schemas.openxmlformats.org/officeDocument/2006/relationships/chart" Target="../charts/chart50.xml"/><Relationship Id="rId12" Type="http://schemas.openxmlformats.org/officeDocument/2006/relationships/chart" Target="../charts/chart55.xml"/><Relationship Id="rId17" Type="http://schemas.openxmlformats.org/officeDocument/2006/relationships/chart" Target="../charts/chart60.xml"/><Relationship Id="rId2" Type="http://schemas.openxmlformats.org/officeDocument/2006/relationships/slideLayout" Target="../slideLayouts/slideLayout7.xml"/><Relationship Id="rId16" Type="http://schemas.openxmlformats.org/officeDocument/2006/relationships/chart" Target="../charts/chart59.xml"/><Relationship Id="rId1" Type="http://schemas.openxmlformats.org/officeDocument/2006/relationships/tags" Target="../tags/tag32.xml"/><Relationship Id="rId6" Type="http://schemas.openxmlformats.org/officeDocument/2006/relationships/chart" Target="../charts/chart49.xml"/><Relationship Id="rId11" Type="http://schemas.openxmlformats.org/officeDocument/2006/relationships/chart" Target="../charts/chart54.xml"/><Relationship Id="rId5" Type="http://schemas.openxmlformats.org/officeDocument/2006/relationships/image" Target="../media/image28.emf"/><Relationship Id="rId15" Type="http://schemas.openxmlformats.org/officeDocument/2006/relationships/chart" Target="../charts/chart58.xml"/><Relationship Id="rId10" Type="http://schemas.openxmlformats.org/officeDocument/2006/relationships/chart" Target="../charts/chart53.xml"/><Relationship Id="rId4" Type="http://schemas.openxmlformats.org/officeDocument/2006/relationships/oleObject" Target="../embeddings/oleObject27.bin"/><Relationship Id="rId9" Type="http://schemas.openxmlformats.org/officeDocument/2006/relationships/chart" Target="../charts/chart52.xml"/><Relationship Id="rId14" Type="http://schemas.openxmlformats.org/officeDocument/2006/relationships/chart" Target="../charts/chart57.xml"/></Relationships>
</file>

<file path=ppt/slides/_rels/slide6.xml.rels><?xml version="1.0" encoding="UTF-8" standalone="yes"?>
<Relationships xmlns="http://schemas.openxmlformats.org/package/2006/relationships"><Relationship Id="rId8" Type="http://schemas.openxmlformats.org/officeDocument/2006/relationships/chart" Target="../charts/chart63.xml"/><Relationship Id="rId13" Type="http://schemas.openxmlformats.org/officeDocument/2006/relationships/chart" Target="../charts/chart68.xml"/><Relationship Id="rId3" Type="http://schemas.openxmlformats.org/officeDocument/2006/relationships/notesSlide" Target="../notesSlides/notesSlide6.xml"/><Relationship Id="rId7" Type="http://schemas.openxmlformats.org/officeDocument/2006/relationships/chart" Target="../charts/chart62.xml"/><Relationship Id="rId12" Type="http://schemas.openxmlformats.org/officeDocument/2006/relationships/chart" Target="../charts/chart67.xml"/><Relationship Id="rId17" Type="http://schemas.openxmlformats.org/officeDocument/2006/relationships/chart" Target="../charts/chart72.xml"/><Relationship Id="rId2" Type="http://schemas.openxmlformats.org/officeDocument/2006/relationships/slideLayout" Target="../slideLayouts/slideLayout7.xml"/><Relationship Id="rId16" Type="http://schemas.openxmlformats.org/officeDocument/2006/relationships/chart" Target="../charts/chart71.xml"/><Relationship Id="rId1" Type="http://schemas.openxmlformats.org/officeDocument/2006/relationships/tags" Target="../tags/tag33.xml"/><Relationship Id="rId6" Type="http://schemas.openxmlformats.org/officeDocument/2006/relationships/chart" Target="../charts/chart61.xml"/><Relationship Id="rId11" Type="http://schemas.openxmlformats.org/officeDocument/2006/relationships/chart" Target="../charts/chart66.xml"/><Relationship Id="rId5" Type="http://schemas.openxmlformats.org/officeDocument/2006/relationships/image" Target="../media/image28.emf"/><Relationship Id="rId15" Type="http://schemas.openxmlformats.org/officeDocument/2006/relationships/chart" Target="../charts/chart70.xml"/><Relationship Id="rId10" Type="http://schemas.openxmlformats.org/officeDocument/2006/relationships/chart" Target="../charts/chart65.xml"/><Relationship Id="rId4" Type="http://schemas.openxmlformats.org/officeDocument/2006/relationships/oleObject" Target="../embeddings/oleObject27.bin"/><Relationship Id="rId9" Type="http://schemas.openxmlformats.org/officeDocument/2006/relationships/chart" Target="../charts/chart64.xml"/><Relationship Id="rId14" Type="http://schemas.openxmlformats.org/officeDocument/2006/relationships/chart" Target="../charts/chart69.xml"/></Relationships>
</file>

<file path=ppt/slides/_rels/slide7.xml.rels><?xml version="1.0" encoding="UTF-8" standalone="yes"?>
<Relationships xmlns="http://schemas.openxmlformats.org/package/2006/relationships"><Relationship Id="rId8" Type="http://schemas.openxmlformats.org/officeDocument/2006/relationships/chart" Target="../charts/chart75.xml"/><Relationship Id="rId13" Type="http://schemas.openxmlformats.org/officeDocument/2006/relationships/chart" Target="../charts/chart80.xml"/><Relationship Id="rId3" Type="http://schemas.openxmlformats.org/officeDocument/2006/relationships/notesSlide" Target="../notesSlides/notesSlide7.xml"/><Relationship Id="rId7" Type="http://schemas.openxmlformats.org/officeDocument/2006/relationships/chart" Target="../charts/chart74.xml"/><Relationship Id="rId12" Type="http://schemas.openxmlformats.org/officeDocument/2006/relationships/chart" Target="../charts/chart79.xml"/><Relationship Id="rId17" Type="http://schemas.openxmlformats.org/officeDocument/2006/relationships/chart" Target="../charts/chart84.xml"/><Relationship Id="rId2" Type="http://schemas.openxmlformats.org/officeDocument/2006/relationships/slideLayout" Target="../slideLayouts/slideLayout7.xml"/><Relationship Id="rId16" Type="http://schemas.openxmlformats.org/officeDocument/2006/relationships/chart" Target="../charts/chart83.xml"/><Relationship Id="rId1" Type="http://schemas.openxmlformats.org/officeDocument/2006/relationships/tags" Target="../tags/tag34.xml"/><Relationship Id="rId6" Type="http://schemas.openxmlformats.org/officeDocument/2006/relationships/chart" Target="../charts/chart73.xml"/><Relationship Id="rId11" Type="http://schemas.openxmlformats.org/officeDocument/2006/relationships/chart" Target="../charts/chart78.xml"/><Relationship Id="rId5" Type="http://schemas.openxmlformats.org/officeDocument/2006/relationships/image" Target="../media/image28.emf"/><Relationship Id="rId15" Type="http://schemas.openxmlformats.org/officeDocument/2006/relationships/chart" Target="../charts/chart82.xml"/><Relationship Id="rId10" Type="http://schemas.openxmlformats.org/officeDocument/2006/relationships/chart" Target="../charts/chart77.xml"/><Relationship Id="rId4" Type="http://schemas.openxmlformats.org/officeDocument/2006/relationships/oleObject" Target="../embeddings/oleObject27.bin"/><Relationship Id="rId9" Type="http://schemas.openxmlformats.org/officeDocument/2006/relationships/chart" Target="../charts/chart76.xml"/><Relationship Id="rId14" Type="http://schemas.openxmlformats.org/officeDocument/2006/relationships/chart" Target="../charts/chart81.xml"/></Relationships>
</file>

<file path=ppt/slides/_rels/slide8.xml.rels><?xml version="1.0" encoding="UTF-8" standalone="yes"?>
<Relationships xmlns="http://schemas.openxmlformats.org/package/2006/relationships"><Relationship Id="rId8" Type="http://schemas.openxmlformats.org/officeDocument/2006/relationships/chart" Target="../charts/chart87.xml"/><Relationship Id="rId13" Type="http://schemas.openxmlformats.org/officeDocument/2006/relationships/chart" Target="../charts/chart92.xml"/><Relationship Id="rId3" Type="http://schemas.openxmlformats.org/officeDocument/2006/relationships/notesSlide" Target="../notesSlides/notesSlide8.xml"/><Relationship Id="rId7" Type="http://schemas.openxmlformats.org/officeDocument/2006/relationships/chart" Target="../charts/chart86.xml"/><Relationship Id="rId12" Type="http://schemas.openxmlformats.org/officeDocument/2006/relationships/chart" Target="../charts/chart91.xml"/><Relationship Id="rId17" Type="http://schemas.openxmlformats.org/officeDocument/2006/relationships/chart" Target="../charts/chart96.xml"/><Relationship Id="rId2" Type="http://schemas.openxmlformats.org/officeDocument/2006/relationships/slideLayout" Target="../slideLayouts/slideLayout7.xml"/><Relationship Id="rId16" Type="http://schemas.openxmlformats.org/officeDocument/2006/relationships/chart" Target="../charts/chart95.xml"/><Relationship Id="rId1" Type="http://schemas.openxmlformats.org/officeDocument/2006/relationships/tags" Target="../tags/tag35.xml"/><Relationship Id="rId6" Type="http://schemas.openxmlformats.org/officeDocument/2006/relationships/chart" Target="../charts/chart85.xml"/><Relationship Id="rId11" Type="http://schemas.openxmlformats.org/officeDocument/2006/relationships/chart" Target="../charts/chart90.xml"/><Relationship Id="rId5" Type="http://schemas.openxmlformats.org/officeDocument/2006/relationships/image" Target="../media/image28.emf"/><Relationship Id="rId15" Type="http://schemas.openxmlformats.org/officeDocument/2006/relationships/chart" Target="../charts/chart94.xml"/><Relationship Id="rId10" Type="http://schemas.openxmlformats.org/officeDocument/2006/relationships/chart" Target="../charts/chart89.xml"/><Relationship Id="rId4" Type="http://schemas.openxmlformats.org/officeDocument/2006/relationships/oleObject" Target="../embeddings/oleObject27.bin"/><Relationship Id="rId9" Type="http://schemas.openxmlformats.org/officeDocument/2006/relationships/chart" Target="../charts/chart88.xml"/><Relationship Id="rId14" Type="http://schemas.openxmlformats.org/officeDocument/2006/relationships/chart" Target="../charts/chart93.xml"/></Relationships>
</file>

<file path=ppt/slides/_rels/slide9.xml.rels><?xml version="1.0" encoding="UTF-8" standalone="yes"?>
<Relationships xmlns="http://schemas.openxmlformats.org/package/2006/relationships"><Relationship Id="rId8" Type="http://schemas.openxmlformats.org/officeDocument/2006/relationships/chart" Target="../charts/chart99.xml"/><Relationship Id="rId13" Type="http://schemas.openxmlformats.org/officeDocument/2006/relationships/chart" Target="../charts/chart104.xml"/><Relationship Id="rId3" Type="http://schemas.openxmlformats.org/officeDocument/2006/relationships/notesSlide" Target="../notesSlides/notesSlide9.xml"/><Relationship Id="rId7" Type="http://schemas.openxmlformats.org/officeDocument/2006/relationships/chart" Target="../charts/chart98.xml"/><Relationship Id="rId12" Type="http://schemas.openxmlformats.org/officeDocument/2006/relationships/chart" Target="../charts/chart103.xml"/><Relationship Id="rId17" Type="http://schemas.openxmlformats.org/officeDocument/2006/relationships/chart" Target="../charts/chart108.xml"/><Relationship Id="rId2" Type="http://schemas.openxmlformats.org/officeDocument/2006/relationships/slideLayout" Target="../slideLayouts/slideLayout7.xml"/><Relationship Id="rId16" Type="http://schemas.openxmlformats.org/officeDocument/2006/relationships/chart" Target="../charts/chart107.xml"/><Relationship Id="rId1" Type="http://schemas.openxmlformats.org/officeDocument/2006/relationships/tags" Target="../tags/tag36.xml"/><Relationship Id="rId6" Type="http://schemas.openxmlformats.org/officeDocument/2006/relationships/chart" Target="../charts/chart97.xml"/><Relationship Id="rId11" Type="http://schemas.openxmlformats.org/officeDocument/2006/relationships/chart" Target="../charts/chart102.xml"/><Relationship Id="rId5" Type="http://schemas.openxmlformats.org/officeDocument/2006/relationships/image" Target="../media/image28.emf"/><Relationship Id="rId15" Type="http://schemas.openxmlformats.org/officeDocument/2006/relationships/chart" Target="../charts/chart106.xml"/><Relationship Id="rId10" Type="http://schemas.openxmlformats.org/officeDocument/2006/relationships/chart" Target="../charts/chart101.xml"/><Relationship Id="rId4" Type="http://schemas.openxmlformats.org/officeDocument/2006/relationships/oleObject" Target="../embeddings/oleObject27.bin"/><Relationship Id="rId9" Type="http://schemas.openxmlformats.org/officeDocument/2006/relationships/chart" Target="../charts/chart100.xml"/><Relationship Id="rId14" Type="http://schemas.openxmlformats.org/officeDocument/2006/relationships/chart" Target="../charts/chart10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12412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90101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99897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651885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14644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171690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649287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749603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985589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4947789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86473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3297692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815951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208310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6663106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4041236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0167662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399360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163158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350658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1970376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400897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294655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0400673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036349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0571005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315205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6905268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1159968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8012548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145519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701275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255240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807614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1807126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9824960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0473910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922219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6405043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423151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3147746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090071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64485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022292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557034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33730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37125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Segment</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5"/>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Mainstream</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lang="en-US"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lang="en-US" sz="700" b="0" i="0" dirty="0">
                          <a:latin typeface="Nexa Bold" panose="00000800000000000000"/>
                        </a:rPr>
                        <a:t>VS </a:t>
                      </a:r>
                      <a:r>
                        <a:rPr lang="en-US"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8047">
                <a:tc>
                  <a:txBody>
                    <a:bodyPr/>
                    <a:lstStyle/>
                    <a:p>
                      <a:pPr algn="ctr" fontAlgn="b"/>
                      <a:r>
                        <a:rPr lang="en-US" sz="6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8047">
                <a:tc>
                  <a:txBody>
                    <a:bodyPr/>
                    <a:lstStyle/>
                    <a:p>
                      <a:pPr algn="ctr" fontAlgn="b"/>
                      <a:r>
                        <a:rPr lang="en-US" sz="6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8047">
                <a:tc>
                  <a:txBody>
                    <a:bodyPr/>
                    <a:lstStyle/>
                    <a:p>
                      <a:pPr algn="ctr" fontAlgn="b"/>
                      <a:r>
                        <a:rPr lang="en-US" sz="6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8047">
                <a:tc>
                  <a:txBody>
                    <a:bodyPr/>
                    <a:lstStyle/>
                    <a:p>
                      <a:pPr algn="ctr" fontAlgn="b"/>
                      <a:r>
                        <a:rPr lang="en-US" sz="6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8047">
                <a:tc>
                  <a:txBody>
                    <a:bodyPr/>
                    <a:lstStyle/>
                    <a:p>
                      <a:pPr algn="ctr" fontAlgn="b"/>
                      <a:r>
                        <a:rPr lang="en-US" sz="6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8047">
                <a:tc>
                  <a:txBody>
                    <a:bodyPr/>
                    <a:lstStyle/>
                    <a:p>
                      <a:pPr algn="ctr" fontAlgn="b"/>
                      <a:r>
                        <a:rPr lang="en-US" sz="6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8047">
                <a:tc>
                  <a:txBody>
                    <a:bodyPr/>
                    <a:lstStyle/>
                    <a:p>
                      <a:pPr algn="ctr" fontAlgn="b"/>
                      <a:r>
                        <a:rPr lang="en-US" sz="6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8047">
                <a:tc>
                  <a:txBody>
                    <a:bodyPr/>
                    <a:lstStyle/>
                    <a:p>
                      <a:pPr algn="ctr" fontAlgn="b"/>
                      <a:r>
                        <a:rPr lang="en-US" sz="6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8047">
                <a:tc>
                  <a:txBody>
                    <a:bodyPr/>
                    <a:lstStyle/>
                    <a:p>
                      <a:pPr algn="ctr" fontAlgn="b"/>
                      <a:r>
                        <a:rPr lang="en-US" sz="6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8047">
                <a:tc>
                  <a:txBody>
                    <a:bodyPr/>
                    <a:lstStyle/>
                    <a:p>
                      <a:pPr algn="ctr" fontAlgn="b"/>
                      <a:r>
                        <a:rPr lang="en-US" sz="600" kern="1200" dirty="0">
                          <a:solidFill>
                            <a:schemeClr val="dk1"/>
                          </a:solidFill>
                          <a:latin typeface="Nexa Bold (Headings)"/>
                          <a:ea typeface="+mn-ea"/>
                          <a:cs typeface="+mn-cs"/>
                        </a:rPr>
                        <a:t>0-300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198047">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24640">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9/8/2025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331205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6672</Words>
  <Application>Microsoft Office PowerPoint</Application>
  <PresentationFormat>On-screen Show (16:9)</PresentationFormat>
  <Paragraphs>2016</Paragraphs>
  <Slides>48</Slides>
  <Notes>48</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9"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2025-09-08T14:46:47Z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